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04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228600" algn="ctr" defTabSz="304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457200" algn="ctr" defTabSz="304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685800" algn="ctr" defTabSz="304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914400" algn="ctr" defTabSz="304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1143000" algn="ctr" defTabSz="304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1371600" algn="ctr" defTabSz="304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1600200" algn="ctr" defTabSz="304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1828800" algn="ctr" defTabSz="304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BBFC77FB-9ED0-4EC9-95AA-A1379042E648}" styleName="">
    <a:tblBg/>
    <a:wholeTbl>
      <a:tcTxStyle b="off" i="off">
        <a:font>
          <a:latin typeface="ヒラギノ角ゴシック W3"/>
          <a:ea typeface="ヒラギノ角ゴシック W3"/>
          <a:cs typeface="ヒラギノ角ゴシック W3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ヒラギノ角ゴシック W3"/>
          <a:ea typeface="ヒラギノ角ゴシック W3"/>
          <a:cs typeface="ヒラギノ角ゴシック W3"/>
        </a:font>
        <a:srgbClr val="D4FE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4FEFF"/>
          </a:solidFill>
        </a:fill>
      </a:tcStyle>
    </a:firstCol>
    <a:lastRow>
      <a:tcTxStyle b="off" i="off">
        <a:font>
          <a:latin typeface="ヒラギノ角ゴシック W3"/>
          <a:ea typeface="ヒラギノ角ゴシック W3"/>
          <a:cs typeface="ヒラギノ角ゴシック W3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ED5"/>
          </a:solidFill>
        </a:fill>
      </a:tcStyle>
    </a:lastRow>
    <a:firstRow>
      <a:tcTxStyle b="off" i="off">
        <a:font>
          <a:latin typeface="ヒラギノ角ゴシック W3"/>
          <a:ea typeface="ヒラギノ角ゴシック W3"/>
          <a:cs typeface="ヒラギノ角ゴシック W3"/>
        </a:font>
        <a:srgbClr val="D4FDD5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4FDD5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de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de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de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de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de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de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de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de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de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de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de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2" name="Shape 10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600">
        <a:latin typeface="+mn-lt"/>
        <a:ea typeface="+mn-ea"/>
        <a:cs typeface="+mn-cs"/>
        <a:sym typeface="Helvetica Neue"/>
      </a:defRPr>
    </a:lvl1pPr>
    <a:lvl2pPr indent="228600" defTabSz="457200" latinLnBrk="0">
      <a:defRPr sz="1600">
        <a:latin typeface="+mn-lt"/>
        <a:ea typeface="+mn-ea"/>
        <a:cs typeface="+mn-cs"/>
        <a:sym typeface="Helvetica Neue"/>
      </a:defRPr>
    </a:lvl2pPr>
    <a:lvl3pPr indent="457200" defTabSz="457200" latinLnBrk="0">
      <a:defRPr sz="1600">
        <a:latin typeface="+mn-lt"/>
        <a:ea typeface="+mn-ea"/>
        <a:cs typeface="+mn-cs"/>
        <a:sym typeface="Helvetica Neue"/>
      </a:defRPr>
    </a:lvl3pPr>
    <a:lvl4pPr indent="685800" defTabSz="457200" latinLnBrk="0">
      <a:defRPr sz="1600">
        <a:latin typeface="+mn-lt"/>
        <a:ea typeface="+mn-ea"/>
        <a:cs typeface="+mn-cs"/>
        <a:sym typeface="Helvetica Neue"/>
      </a:defRPr>
    </a:lvl4pPr>
    <a:lvl5pPr indent="914400" defTabSz="457200" latinLnBrk="0">
      <a:defRPr sz="1600">
        <a:latin typeface="+mn-lt"/>
        <a:ea typeface="+mn-ea"/>
        <a:cs typeface="+mn-cs"/>
        <a:sym typeface="Helvetica Neue"/>
      </a:defRPr>
    </a:lvl5pPr>
    <a:lvl6pPr indent="1143000" defTabSz="457200" latinLnBrk="0">
      <a:defRPr sz="1600">
        <a:latin typeface="+mn-lt"/>
        <a:ea typeface="+mn-ea"/>
        <a:cs typeface="+mn-cs"/>
        <a:sym typeface="Helvetica Neue"/>
      </a:defRPr>
    </a:lvl6pPr>
    <a:lvl7pPr indent="1371600" defTabSz="457200" latinLnBrk="0">
      <a:defRPr sz="1600">
        <a:latin typeface="+mn-lt"/>
        <a:ea typeface="+mn-ea"/>
        <a:cs typeface="+mn-cs"/>
        <a:sym typeface="Helvetica Neue"/>
      </a:defRPr>
    </a:lvl7pPr>
    <a:lvl8pPr indent="1600200" defTabSz="457200" latinLnBrk="0">
      <a:defRPr sz="1600">
        <a:latin typeface="+mn-lt"/>
        <a:ea typeface="+mn-ea"/>
        <a:cs typeface="+mn-cs"/>
        <a:sym typeface="Helvetica Neue"/>
      </a:defRPr>
    </a:lvl8pPr>
    <a:lvl9pPr indent="1828800" defTabSz="457200" latinLnBrk="0">
      <a:defRPr sz="16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title"/>
          </p:nvPr>
        </p:nvSpPr>
        <p:spPr>
          <a:xfrm>
            <a:off x="805110" y="1828800"/>
            <a:ext cx="11391901" cy="3251200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5" name="Shape 15"/>
          <p:cNvSpPr/>
          <p:nvPr>
            <p:ph type="body" sz="half" idx="1"/>
          </p:nvPr>
        </p:nvSpPr>
        <p:spPr>
          <a:xfrm>
            <a:off x="800100" y="5283200"/>
            <a:ext cx="11391900" cy="3646761"/>
          </a:xfrm>
          <a:prstGeom prst="rect">
            <a:avLst/>
          </a:prstGeom>
        </p:spPr>
        <p:txBody>
          <a:bodyPr lIns="25400" tIns="25400" rIns="25400" bIns="25400" anchor="t"/>
          <a:lstStyle>
            <a:lvl1pPr marL="0" indent="0" algn="ctr">
              <a:buSzTx/>
              <a:buNone/>
              <a:tabLst/>
            </a:lvl1pPr>
            <a:lvl2pPr marL="0" indent="0" algn="ctr">
              <a:buSzTx/>
              <a:buNone/>
              <a:tabLst/>
            </a:lvl2pPr>
            <a:lvl3pPr marL="0" indent="0" algn="ctr">
              <a:buSzTx/>
              <a:buNone/>
              <a:tabLst/>
            </a:lvl3pPr>
            <a:lvl4pPr marL="0" indent="0" algn="ctr">
              <a:buSzTx/>
              <a:buNone/>
              <a:tabLst/>
            </a:lvl4pPr>
            <a:lvl5pPr marL="0" indent="0" algn="ctr">
              <a:buSzTx/>
              <a:buNone/>
              <a:tabLst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6" name="Shape 1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title"/>
          </p:nvPr>
        </p:nvSpPr>
        <p:spPr>
          <a:xfrm>
            <a:off x="2578099" y="2447924"/>
            <a:ext cx="7848602" cy="2476501"/>
          </a:xfrm>
          <a:prstGeom prst="rect">
            <a:avLst/>
          </a:prstGeom>
        </p:spPr>
        <p:txBody>
          <a:bodyPr lIns="38100" tIns="38100" rIns="38100" bIns="38100" anchor="b">
            <a:normAutofit fontScale="100000" lnSpcReduction="0"/>
          </a:bodyPr>
          <a:lstStyle>
            <a:lvl1pPr defTabSz="584200">
              <a:spcBef>
                <a:spcPts val="0"/>
              </a:spcBef>
              <a:defRPr b="0" sz="7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Texto do Título</a:t>
            </a:r>
          </a:p>
        </p:txBody>
      </p:sp>
      <p:sp>
        <p:nvSpPr>
          <p:cNvPr id="94" name="Shape 94"/>
          <p:cNvSpPr/>
          <p:nvPr>
            <p:ph type="body" sz="quarter" idx="1"/>
          </p:nvPr>
        </p:nvSpPr>
        <p:spPr>
          <a:xfrm>
            <a:off x="2578099" y="4991100"/>
            <a:ext cx="7848602" cy="847725"/>
          </a:xfrm>
          <a:prstGeom prst="rect">
            <a:avLst/>
          </a:prstGeom>
        </p:spPr>
        <p:txBody>
          <a:bodyPr lIns="38100" tIns="38100" rIns="38100" bIns="38100" anchor="t">
            <a:normAutofit fontScale="100000" lnSpcReduction="0"/>
          </a:bodyPr>
          <a:lstStyle>
            <a:lvl1pPr marL="0" indent="0" algn="ctr" defTabSz="584200">
              <a:spcBef>
                <a:spcPts val="0"/>
              </a:spcBef>
              <a:buSzTx/>
              <a:buNone/>
              <a:tabLst/>
              <a:defRPr sz="30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228600" algn="ctr" defTabSz="584200">
              <a:spcBef>
                <a:spcPts val="0"/>
              </a:spcBef>
              <a:buSzTx/>
              <a:buNone/>
              <a:tabLst/>
              <a:defRPr sz="30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457200" algn="ctr" defTabSz="584200">
              <a:spcBef>
                <a:spcPts val="0"/>
              </a:spcBef>
              <a:buSzTx/>
              <a:buNone/>
              <a:tabLst/>
              <a:defRPr sz="30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685800" algn="ctr" defTabSz="584200">
              <a:spcBef>
                <a:spcPts val="0"/>
              </a:spcBef>
              <a:buSzTx/>
              <a:buNone/>
              <a:tabLst/>
              <a:defRPr sz="30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914400" algn="ctr" defTabSz="584200">
              <a:spcBef>
                <a:spcPts val="0"/>
              </a:spcBef>
              <a:buSzTx/>
              <a:buNone/>
              <a:tabLst/>
              <a:defRPr sz="30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xfrm>
            <a:off x="6340208" y="8158162"/>
            <a:ext cx="314859" cy="317501"/>
          </a:xfrm>
          <a:prstGeom prst="rect">
            <a:avLst/>
          </a:prstGeom>
        </p:spPr>
        <p:txBody>
          <a:bodyPr/>
          <a:lstStyle>
            <a:lvl1pPr defTabSz="584200">
              <a:lnSpc>
                <a:spcPct val="100000"/>
              </a:lnSpc>
              <a:tabLst/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>
            <p:ph type="obj" sz="half" idx="3"/>
          </p:nvPr>
        </p:nvSpPr>
        <p:spPr>
          <a:xfrm>
            <a:off x="2438623" y="803225"/>
            <a:ext cx="8121454" cy="4889501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 defTabSz="304800">
              <a:spcBef>
                <a:spcPts val="0"/>
              </a:spcBef>
              <a:buSzTx/>
              <a:buNone/>
              <a:tabLst/>
              <a:defRPr sz="3000"/>
            </a:pPr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800719" y="5688682"/>
            <a:ext cx="11391901" cy="16256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25" name="Shape 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pPr/>
            <a:fld id="{86CB4B4D-7CA3-9044-876B-883B54F8677D}" type="slidenum"/>
          </a:p>
        </p:txBody>
      </p:sp>
      <p:sp>
        <p:nvSpPr>
          <p:cNvPr id="26" name="Shape 26"/>
          <p:cNvSpPr/>
          <p:nvPr>
            <p:ph type="body" sz="quarter" idx="1"/>
          </p:nvPr>
        </p:nvSpPr>
        <p:spPr>
          <a:xfrm>
            <a:off x="800719" y="7314282"/>
            <a:ext cx="11391901" cy="1612901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tabLst/>
            </a:lvl1pPr>
            <a:lvl2pPr marL="0" indent="0" algn="ctr">
              <a:buSzTx/>
              <a:buNone/>
              <a:tabLst/>
            </a:lvl2pPr>
            <a:lvl3pPr marL="0" indent="0" algn="ctr">
              <a:buSzTx/>
              <a:buNone/>
              <a:tabLst/>
            </a:lvl3pPr>
            <a:lvl4pPr marL="0" indent="0" algn="ctr">
              <a:buSzTx/>
              <a:buNone/>
              <a:tabLst/>
            </a:lvl4pPr>
            <a:lvl5pPr marL="0" indent="0" algn="ctr">
              <a:buSzTx/>
              <a:buNone/>
              <a:tabLst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pPr/>
            <a:fld id="{86CB4B4D-7CA3-9044-876B-883B54F8677D}" type="slidenum"/>
          </a:p>
        </p:txBody>
      </p:sp>
      <p:sp>
        <p:nvSpPr>
          <p:cNvPr id="34" name="Shape 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obj" sz="half" idx="3"/>
          </p:nvPr>
        </p:nvSpPr>
        <p:spPr>
          <a:xfrm>
            <a:off x="7296150" y="1625600"/>
            <a:ext cx="4889500" cy="650240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 defTabSz="304800">
              <a:spcBef>
                <a:spcPts val="0"/>
              </a:spcBef>
              <a:buSzTx/>
              <a:buNone/>
              <a:tabLst/>
              <a:defRPr sz="3000"/>
            </a:pPr>
          </a:p>
        </p:txBody>
      </p:sp>
      <p:sp>
        <p:nvSpPr>
          <p:cNvPr id="42" name="Shape 42"/>
          <p:cNvSpPr/>
          <p:nvPr>
            <p:ph type="title"/>
          </p:nvPr>
        </p:nvSpPr>
        <p:spPr>
          <a:xfrm>
            <a:off x="800099" y="803225"/>
            <a:ext cx="5702301" cy="3263901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4000"/>
            </a:lvl1pPr>
          </a:lstStyle>
          <a:p>
            <a:pPr/>
            <a:r>
              <a:t>Texto do Título</a:t>
            </a:r>
          </a:p>
        </p:txBody>
      </p:sp>
      <p:sp>
        <p:nvSpPr>
          <p:cNvPr id="43" name="Shape 43"/>
          <p:cNvSpPr/>
          <p:nvPr>
            <p:ph type="body" sz="quarter" idx="1"/>
          </p:nvPr>
        </p:nvSpPr>
        <p:spPr>
          <a:xfrm>
            <a:off x="800099" y="4876800"/>
            <a:ext cx="5702302" cy="4051300"/>
          </a:xfrm>
          <a:prstGeom prst="rect">
            <a:avLst/>
          </a:prstGeom>
        </p:spPr>
        <p:txBody>
          <a:bodyPr lIns="25400" tIns="25400" rIns="25400" bIns="25400" anchor="t"/>
          <a:lstStyle>
            <a:lvl1pPr marL="0" indent="0" algn="ctr">
              <a:buSzTx/>
              <a:buNone/>
              <a:tabLst/>
            </a:lvl1pPr>
            <a:lvl2pPr marL="0" indent="0" algn="ctr">
              <a:buSzTx/>
              <a:buNone/>
              <a:tabLst/>
            </a:lvl2pPr>
            <a:lvl3pPr marL="0" indent="0" algn="ctr">
              <a:buSzTx/>
              <a:buNone/>
              <a:tabLst/>
            </a:lvl3pPr>
            <a:lvl4pPr marL="0" indent="0" algn="ctr">
              <a:buSzTx/>
              <a:buNone/>
              <a:tabLst/>
            </a:lvl4pPr>
            <a:lvl5pPr marL="0" indent="0" algn="ctr">
              <a:buSzTx/>
              <a:buNone/>
              <a:tabLst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4" name="Shape 4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title"/>
          </p:nvPr>
        </p:nvSpPr>
        <p:spPr>
          <a:xfrm>
            <a:off x="800100" y="0"/>
            <a:ext cx="11391900" cy="1625600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52" name="Shape 5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type="title"/>
          </p:nvPr>
        </p:nvSpPr>
        <p:spPr>
          <a:xfrm>
            <a:off x="800100" y="0"/>
            <a:ext cx="11391900" cy="1625600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60" name="Shape 6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pPr/>
            <a:fld id="{86CB4B4D-7CA3-9044-876B-883B54F8677D}" type="slidenum"/>
          </a:p>
        </p:txBody>
      </p:sp>
      <p:sp>
        <p:nvSpPr>
          <p:cNvPr id="61" name="Shape 61"/>
          <p:cNvSpPr/>
          <p:nvPr>
            <p:ph type="body" idx="1"/>
          </p:nvPr>
        </p:nvSpPr>
        <p:spPr>
          <a:xfrm>
            <a:off x="800100" y="1625600"/>
            <a:ext cx="11391900" cy="73025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  <a:tabLst>
                <a:tab pos="1257300" algn="l"/>
              </a:tabLst>
            </a:lvl1pPr>
            <a:lvl2pPr>
              <a:buBlip>
                <a:blip r:embed="rId2"/>
              </a:buBlip>
              <a:tabLst>
                <a:tab pos="1257300" algn="l"/>
              </a:tabLst>
            </a:lvl2pPr>
            <a:lvl3pPr>
              <a:buBlip>
                <a:blip r:embed="rId2"/>
              </a:buBlip>
              <a:tabLst>
                <a:tab pos="1257300" algn="l"/>
              </a:tabLst>
            </a:lvl3pPr>
            <a:lvl4pPr>
              <a:buBlip>
                <a:blip r:embed="rId2"/>
              </a:buBlip>
              <a:tabLst>
                <a:tab pos="1257300" algn="l"/>
              </a:tabLst>
            </a:lvl4pPr>
            <a:lvl5pPr>
              <a:buBlip>
                <a:blip r:embed="rId2"/>
              </a:buBlip>
              <a:tabLst>
                <a:tab pos="1257300" algn="l"/>
              </a:tabLst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type="title"/>
          </p:nvPr>
        </p:nvSpPr>
        <p:spPr>
          <a:xfrm>
            <a:off x="800100" y="0"/>
            <a:ext cx="11391900" cy="1625600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69" name="Shape 69"/>
          <p:cNvSpPr/>
          <p:nvPr>
            <p:ph type="body" sz="half" idx="1"/>
          </p:nvPr>
        </p:nvSpPr>
        <p:spPr>
          <a:xfrm>
            <a:off x="800100" y="1625600"/>
            <a:ext cx="5499100" cy="7302500"/>
          </a:xfrm>
          <a:prstGeom prst="rect">
            <a:avLst/>
          </a:prstGeom>
        </p:spPr>
        <p:txBody>
          <a:bodyPr lIns="25400" tIns="25400" rIns="25400" bIns="25400"/>
          <a:lstStyle>
            <a:lvl1pPr marL="272142" indent="-272142">
              <a:buBlip>
                <a:blip r:embed="rId2"/>
              </a:buBlip>
              <a:tabLst>
                <a:tab pos="1257300" algn="l"/>
              </a:tabLst>
              <a:defRPr sz="2400"/>
            </a:lvl1pPr>
            <a:lvl2pPr marL="576942" indent="-272142">
              <a:buBlip>
                <a:blip r:embed="rId2"/>
              </a:buBlip>
              <a:tabLst>
                <a:tab pos="1257300" algn="l"/>
              </a:tabLst>
              <a:defRPr sz="2400"/>
            </a:lvl2pPr>
            <a:lvl3pPr marL="881742" indent="-272142">
              <a:buBlip>
                <a:blip r:embed="rId2"/>
              </a:buBlip>
              <a:tabLst>
                <a:tab pos="1257300" algn="l"/>
              </a:tabLst>
              <a:defRPr sz="2400"/>
            </a:lvl3pPr>
            <a:lvl4pPr marL="1186542" indent="-272142">
              <a:buBlip>
                <a:blip r:embed="rId2"/>
              </a:buBlip>
              <a:tabLst>
                <a:tab pos="1257300" algn="l"/>
              </a:tabLst>
              <a:defRPr sz="2400"/>
            </a:lvl4pPr>
            <a:lvl5pPr marL="1491342" indent="-272142">
              <a:buBlip>
                <a:blip r:embed="rId2"/>
              </a:buBlip>
              <a:tabLst>
                <a:tab pos="1257300" algn="l"/>
              </a:tabLst>
              <a:defRPr sz="24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70" name="Shape 7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pPr/>
            <a:fld id="{86CB4B4D-7CA3-9044-876B-883B54F8677D}" type="slidenum"/>
          </a:p>
        </p:txBody>
      </p:sp>
      <p:sp>
        <p:nvSpPr>
          <p:cNvPr id="71" name="Shape 71"/>
          <p:cNvSpPr/>
          <p:nvPr>
            <p:ph type="obj" sz="half" idx="3"/>
          </p:nvPr>
        </p:nvSpPr>
        <p:spPr>
          <a:xfrm>
            <a:off x="6692899" y="1828800"/>
            <a:ext cx="5499101" cy="690880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 defTabSz="304800">
              <a:spcBef>
                <a:spcPts val="0"/>
              </a:spcBef>
              <a:buSzTx/>
              <a:buNone/>
              <a:tabLst/>
              <a:defRPr sz="30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pPr/>
            <a:fld id="{86CB4B4D-7CA3-9044-876B-883B54F8677D}" type="slidenum"/>
          </a:p>
        </p:txBody>
      </p:sp>
      <p:sp>
        <p:nvSpPr>
          <p:cNvPr id="79" name="Shape 7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  <a:tabLst>
                <a:tab pos="1257300" algn="l"/>
              </a:tabLst>
            </a:lvl1pPr>
            <a:lvl2pPr>
              <a:buBlip>
                <a:blip r:embed="rId2"/>
              </a:buBlip>
              <a:tabLst>
                <a:tab pos="1257300" algn="l"/>
              </a:tabLst>
            </a:lvl2pPr>
            <a:lvl3pPr>
              <a:buBlip>
                <a:blip r:embed="rId2"/>
              </a:buBlip>
              <a:tabLst>
                <a:tab pos="1257300" algn="l"/>
              </a:tabLst>
            </a:lvl3pPr>
            <a:lvl4pPr>
              <a:buBlip>
                <a:blip r:embed="rId2"/>
              </a:buBlip>
              <a:tabLst>
                <a:tab pos="1257300" algn="l"/>
              </a:tabLst>
            </a:lvl4pPr>
            <a:lvl5pPr>
              <a:buBlip>
                <a:blip r:embed="rId2"/>
              </a:buBlip>
              <a:tabLst>
                <a:tab pos="1257300" algn="l"/>
              </a:tabLst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image" Target="../media/image4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sldNum" sz="quarter" idx="2"/>
          </p:nvPr>
        </p:nvSpPr>
        <p:spPr>
          <a:xfrm>
            <a:off x="12312548" y="9163050"/>
            <a:ext cx="343104" cy="349200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>
            <a:spAutoFit/>
          </a:bodyPr>
          <a:lstStyle>
            <a:lvl1pPr defTabSz="457200">
              <a:lnSpc>
                <a:spcPts val="2100"/>
              </a:lnSpc>
              <a:tabLst>
                <a:tab pos="1066800" algn="l"/>
              </a:tabLst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800100" y="3238500"/>
            <a:ext cx="11391900" cy="327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Texto do Título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91038" y="-12701"/>
            <a:ext cx="13186876" cy="9753601"/>
            <a:chOff x="0" y="0"/>
            <a:chExt cx="13186874" cy="9753600"/>
          </a:xfrm>
        </p:grpSpPr>
        <p:pic>
          <p:nvPicPr>
            <p:cNvPr id="4" name="back-01.png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3186875" cy="9753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811596" y="127542"/>
              <a:ext cx="1024463" cy="4728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" name="Shape 7"/>
          <p:cNvSpPr/>
          <p:nvPr>
            <p:ph type="body" idx="1"/>
          </p:nvPr>
        </p:nvSpPr>
        <p:spPr>
          <a:xfrm>
            <a:off x="800100" y="812800"/>
            <a:ext cx="11391900" cy="8115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buBlip>
                <a:blip r:embed="rId4"/>
              </a:buBlip>
              <a:tabLst>
                <a:tab pos="1257300" algn="l"/>
              </a:tabLst>
            </a:lvl1pPr>
            <a:lvl2pPr>
              <a:buBlip>
                <a:blip r:embed="rId4"/>
              </a:buBlip>
              <a:tabLst>
                <a:tab pos="1257300" algn="l"/>
              </a:tabLst>
            </a:lvl2pPr>
            <a:lvl3pPr>
              <a:buBlip>
                <a:blip r:embed="rId4"/>
              </a:buBlip>
              <a:tabLst>
                <a:tab pos="1257300" algn="l"/>
              </a:tabLst>
            </a:lvl3pPr>
            <a:lvl4pPr>
              <a:buBlip>
                <a:blip r:embed="rId4"/>
              </a:buBlip>
              <a:tabLst>
                <a:tab pos="1257300" algn="l"/>
              </a:tabLst>
            </a:lvl4pPr>
            <a:lvl5pPr>
              <a:buBlip>
                <a:blip r:embed="rId4"/>
              </a:buBlip>
              <a:tabLst>
                <a:tab pos="1257300" algn="l"/>
              </a:tabLst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457200" rtl="0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457200" rtl="0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457200" rtl="0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457200" rtl="0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457200" rtl="0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457200" rtl="0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457200" rtl="0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457200" rtl="0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317500" marR="0" indent="-3175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50000"/>
        <a:buFontTx/>
        <a:buBlip>
          <a:blip r:embed="rId4"/>
        </a:buBlip>
        <a:tabLst>
          <a:tab pos="1257300" algn="l"/>
        </a:tabLst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622300" marR="0" indent="-3175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50000"/>
        <a:buFontTx/>
        <a:buBlip>
          <a:blip r:embed="rId4"/>
        </a:buBlip>
        <a:tabLst>
          <a:tab pos="1257300" algn="l"/>
        </a:tabLst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927100" marR="0" indent="-3175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50000"/>
        <a:buFontTx/>
        <a:buBlip>
          <a:blip r:embed="rId4"/>
        </a:buBlip>
        <a:tabLst>
          <a:tab pos="1257300" algn="l"/>
        </a:tabLst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1231900" marR="0" indent="-3175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50000"/>
        <a:buFontTx/>
        <a:buBlip>
          <a:blip r:embed="rId4"/>
        </a:buBlip>
        <a:tabLst>
          <a:tab pos="1257300" algn="l"/>
        </a:tabLst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1536700" marR="0" indent="-3175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50000"/>
        <a:buFontTx/>
        <a:buBlip>
          <a:blip r:embed="rId4"/>
        </a:buBlip>
        <a:tabLst>
          <a:tab pos="1257300" algn="l"/>
        </a:tabLst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2568222" marR="0" indent="-345722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45000"/>
        <a:buFontTx/>
        <a:buBlip>
          <a:blip r:embed="rId15"/>
        </a:buBlip>
        <a:tabLst>
          <a:tab pos="1257300" algn="l"/>
        </a:tabLst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3012722" marR="0" indent="-345722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45000"/>
        <a:buFontTx/>
        <a:buBlip>
          <a:blip r:embed="rId15"/>
        </a:buBlip>
        <a:tabLst>
          <a:tab pos="1257300" algn="l"/>
        </a:tabLst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3457222" marR="0" indent="-345722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45000"/>
        <a:buFontTx/>
        <a:buBlip>
          <a:blip r:embed="rId15"/>
        </a:buBlip>
        <a:tabLst>
          <a:tab pos="1257300" algn="l"/>
        </a:tabLst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3901722" marR="0" indent="-345722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45000"/>
        <a:buFontTx/>
        <a:buBlip>
          <a:blip r:embed="rId15"/>
        </a:buBlip>
        <a:tabLst>
          <a:tab pos="1257300" algn="l"/>
        </a:tabLst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457200" rtl="0" latinLnBrk="0">
        <a:lnSpc>
          <a:spcPts val="21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457200" rtl="0" latinLnBrk="0">
        <a:lnSpc>
          <a:spcPts val="21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457200" rtl="0" latinLnBrk="0">
        <a:lnSpc>
          <a:spcPts val="21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457200" rtl="0" latinLnBrk="0">
        <a:lnSpc>
          <a:spcPts val="21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457200" rtl="0" latinLnBrk="0">
        <a:lnSpc>
          <a:spcPts val="21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457200" rtl="0" latinLnBrk="0">
        <a:lnSpc>
          <a:spcPts val="21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457200" rtl="0" latinLnBrk="0">
        <a:lnSpc>
          <a:spcPts val="21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457200" rtl="0" latinLnBrk="0">
        <a:lnSpc>
          <a:spcPts val="21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457200" rtl="0" latinLnBrk="0">
        <a:lnSpc>
          <a:spcPts val="21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3.tif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4.tif"/><Relationship Id="rId13" Type="http://schemas.openxmlformats.org/officeDocument/2006/relationships/image" Target="../media/image5.tif"/><Relationship Id="rId14" Type="http://schemas.openxmlformats.org/officeDocument/2006/relationships/image" Target="../media/image6.tif"/><Relationship Id="rId15" Type="http://schemas.openxmlformats.org/officeDocument/2006/relationships/image" Target="../media/image7.tif"/><Relationship Id="rId16" Type="http://schemas.openxmlformats.org/officeDocument/2006/relationships/image" Target="../media/image8.tif"/><Relationship Id="rId17" Type="http://schemas.openxmlformats.org/officeDocument/2006/relationships/image" Target="../media/image9.tif"/><Relationship Id="rId18" Type="http://schemas.openxmlformats.org/officeDocument/2006/relationships/image" Target="../media/image13.png"/><Relationship Id="rId19" Type="http://schemas.openxmlformats.org/officeDocument/2006/relationships/image" Target="../media/image10.tif"/><Relationship Id="rId20" Type="http://schemas.openxmlformats.org/officeDocument/2006/relationships/image" Target="../media/image5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6" Type="http://schemas.openxmlformats.org/officeDocument/2006/relationships/image" Target="../media/image28.png"/><Relationship Id="rId17" Type="http://schemas.openxmlformats.org/officeDocument/2006/relationships/image" Target="../media/image29.png"/><Relationship Id="rId18" Type="http://schemas.openxmlformats.org/officeDocument/2006/relationships/image" Target="../media/image30.png"/><Relationship Id="rId19" Type="http://schemas.openxmlformats.org/officeDocument/2006/relationships/image" Target="../media/image31.png"/><Relationship Id="rId20" Type="http://schemas.openxmlformats.org/officeDocument/2006/relationships/image" Target="../media/image32.png"/><Relationship Id="rId21" Type="http://schemas.openxmlformats.org/officeDocument/2006/relationships/image" Target="../media/image33.png"/><Relationship Id="rId22" Type="http://schemas.openxmlformats.org/officeDocument/2006/relationships/image" Target="../media/image34.png"/><Relationship Id="rId23" Type="http://schemas.openxmlformats.org/officeDocument/2006/relationships/image" Target="../media/image35.png"/><Relationship Id="rId24" Type="http://schemas.openxmlformats.org/officeDocument/2006/relationships/image" Target="../media/image36.png"/><Relationship Id="rId25" Type="http://schemas.openxmlformats.org/officeDocument/2006/relationships/image" Target="../media/image37.png"/><Relationship Id="rId26" Type="http://schemas.openxmlformats.org/officeDocument/2006/relationships/image" Target="../media/image38.png"/><Relationship Id="rId27" Type="http://schemas.openxmlformats.org/officeDocument/2006/relationships/image" Target="../media/image39.png"/><Relationship Id="rId28" Type="http://schemas.openxmlformats.org/officeDocument/2006/relationships/image" Target="../media/image40.png"/><Relationship Id="rId29" Type="http://schemas.openxmlformats.org/officeDocument/2006/relationships/image" Target="../media/image41.png"/><Relationship Id="rId30" Type="http://schemas.openxmlformats.org/officeDocument/2006/relationships/image" Target="../media/image5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tif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Relationship Id="rId15" Type="http://schemas.openxmlformats.org/officeDocument/2006/relationships/image" Target="../media/image1.tif"/><Relationship Id="rId16" Type="http://schemas.openxmlformats.org/officeDocument/2006/relationships/image" Target="../media/image7.png"/><Relationship Id="rId17" Type="http://schemas.openxmlformats.org/officeDocument/2006/relationships/image" Target="../media/image8.png"/><Relationship Id="rId18" Type="http://schemas.openxmlformats.org/officeDocument/2006/relationships/image" Target="../media/image9.png"/><Relationship Id="rId19" Type="http://schemas.openxmlformats.org/officeDocument/2006/relationships/image" Target="../media/image3.tif"/><Relationship Id="rId20" Type="http://schemas.openxmlformats.org/officeDocument/2006/relationships/image" Target="../media/image54.png"/><Relationship Id="rId21" Type="http://schemas.openxmlformats.org/officeDocument/2006/relationships/image" Target="../media/image10.png"/><Relationship Id="rId22" Type="http://schemas.openxmlformats.org/officeDocument/2006/relationships/image" Target="../media/image11.png"/><Relationship Id="rId23" Type="http://schemas.openxmlformats.org/officeDocument/2006/relationships/image" Target="../media/image12.png"/><Relationship Id="rId24" Type="http://schemas.openxmlformats.org/officeDocument/2006/relationships/image" Target="../media/image13.png"/><Relationship Id="rId25" Type="http://schemas.openxmlformats.org/officeDocument/2006/relationships/image" Target="../media/image5.tif"/><Relationship Id="rId26" Type="http://schemas.openxmlformats.org/officeDocument/2006/relationships/image" Target="../media/image7.tif"/><Relationship Id="rId27" Type="http://schemas.openxmlformats.org/officeDocument/2006/relationships/image" Target="../media/image8.tif"/><Relationship Id="rId28" Type="http://schemas.openxmlformats.org/officeDocument/2006/relationships/image" Target="../media/image9.tif"/><Relationship Id="rId29" Type="http://schemas.openxmlformats.org/officeDocument/2006/relationships/image" Target="../media/image10.tif"/><Relationship Id="rId30" Type="http://schemas.openxmlformats.org/officeDocument/2006/relationships/image" Target="../media/image6.png"/><Relationship Id="rId31" Type="http://schemas.openxmlformats.org/officeDocument/2006/relationships/image" Target="../media/image55.png"/><Relationship Id="rId32" Type="http://schemas.openxmlformats.org/officeDocument/2006/relationships/image" Target="../media/image5.png"/><Relationship Id="rId33" Type="http://schemas.openxmlformats.org/officeDocument/2006/relationships/image" Target="../media/image6.tif"/><Relationship Id="rId34" Type="http://schemas.openxmlformats.org/officeDocument/2006/relationships/image" Target="../media/image4.t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5.png"/><Relationship Id="rId3" Type="http://schemas.openxmlformats.org/officeDocument/2006/relationships/image" Target="../media/image7.tif"/><Relationship Id="rId4" Type="http://schemas.openxmlformats.org/officeDocument/2006/relationships/image" Target="../media/image1.tif"/><Relationship Id="rId5" Type="http://schemas.openxmlformats.org/officeDocument/2006/relationships/image" Target="../media/image6.png"/><Relationship Id="rId6" Type="http://schemas.openxmlformats.org/officeDocument/2006/relationships/image" Target="../media/image4.tif"/><Relationship Id="rId7" Type="http://schemas.openxmlformats.org/officeDocument/2006/relationships/image" Target="../media/image36.png"/><Relationship Id="rId8" Type="http://schemas.openxmlformats.org/officeDocument/2006/relationships/image" Target="../media/image56.png"/><Relationship Id="rId9" Type="http://schemas.openxmlformats.org/officeDocument/2006/relationships/image" Target="../media/image6.tif"/><Relationship Id="rId10" Type="http://schemas.openxmlformats.org/officeDocument/2006/relationships/image" Target="../media/image8.tif"/><Relationship Id="rId11" Type="http://schemas.openxmlformats.org/officeDocument/2006/relationships/image" Target="../media/image9.tif"/><Relationship Id="rId12" Type="http://schemas.openxmlformats.org/officeDocument/2006/relationships/image" Target="../media/image32.png"/><Relationship Id="rId13" Type="http://schemas.openxmlformats.org/officeDocument/2006/relationships/image" Target="../media/image57.png"/><Relationship Id="rId14" Type="http://schemas.openxmlformats.org/officeDocument/2006/relationships/image" Target="../media/image58.png"/><Relationship Id="rId15" Type="http://schemas.openxmlformats.org/officeDocument/2006/relationships/image" Target="../media/image5.png"/><Relationship Id="rId16" Type="http://schemas.openxmlformats.org/officeDocument/2006/relationships/image" Target="../media/image11.tif"/><Relationship Id="rId17" Type="http://schemas.openxmlformats.org/officeDocument/2006/relationships/image" Target="../media/image12.tif"/><Relationship Id="rId18" Type="http://schemas.openxmlformats.org/officeDocument/2006/relationships/image" Target="../media/image59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0.png"/><Relationship Id="rId3" Type="http://schemas.openxmlformats.org/officeDocument/2006/relationships/image" Target="../media/image2.jpeg"/><Relationship Id="rId4" Type="http://schemas.openxmlformats.org/officeDocument/2006/relationships/image" Target="../media/image13.png"/><Relationship Id="rId5" Type="http://schemas.openxmlformats.org/officeDocument/2006/relationships/image" Target="../media/image3.tif"/><Relationship Id="rId6" Type="http://schemas.openxmlformats.org/officeDocument/2006/relationships/image" Target="../media/image54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61.png"/><Relationship Id="rId10" Type="http://schemas.openxmlformats.org/officeDocument/2006/relationships/image" Target="../media/image13.tif"/><Relationship Id="rId11" Type="http://schemas.openxmlformats.org/officeDocument/2006/relationships/image" Target="../media/image14.tif"/><Relationship Id="rId12" Type="http://schemas.openxmlformats.org/officeDocument/2006/relationships/image" Target="../media/image15.tif"/><Relationship Id="rId13" Type="http://schemas.openxmlformats.org/officeDocument/2006/relationships/image" Target="../media/image16.tif"/><Relationship Id="rId14" Type="http://schemas.openxmlformats.org/officeDocument/2006/relationships/image" Target="../media/image17.tif"/><Relationship Id="rId15" Type="http://schemas.openxmlformats.org/officeDocument/2006/relationships/image" Target="../media/image18.tif"/><Relationship Id="rId16" Type="http://schemas.openxmlformats.org/officeDocument/2006/relationships/image" Target="../media/image62.png"/><Relationship Id="rId17" Type="http://schemas.openxmlformats.org/officeDocument/2006/relationships/image" Target="../media/image19.tif"/><Relationship Id="rId18" Type="http://schemas.openxmlformats.org/officeDocument/2006/relationships/image" Target="../media/image63.png"/><Relationship Id="rId19" Type="http://schemas.openxmlformats.org/officeDocument/2006/relationships/image" Target="../media/image64.png"/><Relationship Id="rId20" Type="http://schemas.openxmlformats.org/officeDocument/2006/relationships/image" Target="../media/image65.png"/><Relationship Id="rId21" Type="http://schemas.openxmlformats.org/officeDocument/2006/relationships/image" Target="../media/image66.png"/><Relationship Id="rId22" Type="http://schemas.openxmlformats.org/officeDocument/2006/relationships/image" Target="../media/image67.png"/><Relationship Id="rId23" Type="http://schemas.openxmlformats.org/officeDocument/2006/relationships/image" Target="../media/image7.png"/><Relationship Id="rId24" Type="http://schemas.openxmlformats.org/officeDocument/2006/relationships/image" Target="../media/image68.png"/><Relationship Id="rId25" Type="http://schemas.openxmlformats.org/officeDocument/2006/relationships/image" Target="../media/image8.png"/><Relationship Id="rId26" Type="http://schemas.openxmlformats.org/officeDocument/2006/relationships/image" Target="../media/image9.png"/><Relationship Id="rId27" Type="http://schemas.openxmlformats.org/officeDocument/2006/relationships/image" Target="../media/image5.png"/><Relationship Id="rId28" Type="http://schemas.openxmlformats.org/officeDocument/2006/relationships/image" Target="../media/image20.tif"/><Relationship Id="rId29" Type="http://schemas.openxmlformats.org/officeDocument/2006/relationships/image" Target="../media/image11.t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Relationship Id="rId11" Type="http://schemas.openxmlformats.org/officeDocument/2006/relationships/image" Target="../media/image77.png"/><Relationship Id="rId12" Type="http://schemas.openxmlformats.org/officeDocument/2006/relationships/image" Target="../media/image78.png"/><Relationship Id="rId13" Type="http://schemas.openxmlformats.org/officeDocument/2006/relationships/image" Target="../media/image79.png"/><Relationship Id="rId14" Type="http://schemas.openxmlformats.org/officeDocument/2006/relationships/image" Target="../media/image80.png"/><Relationship Id="rId15" Type="http://schemas.openxmlformats.org/officeDocument/2006/relationships/image" Target="../media/image81.png"/><Relationship Id="rId16" Type="http://schemas.openxmlformats.org/officeDocument/2006/relationships/image" Target="../media/image15.tif"/><Relationship Id="rId17" Type="http://schemas.openxmlformats.org/officeDocument/2006/relationships/image" Target="../media/image18.tif"/><Relationship Id="rId18" Type="http://schemas.openxmlformats.org/officeDocument/2006/relationships/image" Target="../media/image82.png"/><Relationship Id="rId19" Type="http://schemas.openxmlformats.org/officeDocument/2006/relationships/image" Target="../media/image19.tif"/><Relationship Id="rId20" Type="http://schemas.openxmlformats.org/officeDocument/2006/relationships/image" Target="../media/image83.png"/><Relationship Id="rId21" Type="http://schemas.openxmlformats.org/officeDocument/2006/relationships/image" Target="../media/image54.png"/><Relationship Id="rId22" Type="http://schemas.openxmlformats.org/officeDocument/2006/relationships/image" Target="../media/image66.png"/><Relationship Id="rId23" Type="http://schemas.openxmlformats.org/officeDocument/2006/relationships/image" Target="../media/image67.png"/><Relationship Id="rId24" Type="http://schemas.openxmlformats.org/officeDocument/2006/relationships/image" Target="../media/image55.png"/><Relationship Id="rId25" Type="http://schemas.openxmlformats.org/officeDocument/2006/relationships/image" Target="../media/image16.tif"/><Relationship Id="rId26" Type="http://schemas.openxmlformats.org/officeDocument/2006/relationships/image" Target="../media/image68.png"/><Relationship Id="rId27" Type="http://schemas.openxmlformats.org/officeDocument/2006/relationships/image" Target="../media/image84.png"/><Relationship Id="rId28" Type="http://schemas.openxmlformats.org/officeDocument/2006/relationships/image" Target="../media/image85.png"/><Relationship Id="rId29" Type="http://schemas.openxmlformats.org/officeDocument/2006/relationships/image" Target="../media/image86.png"/><Relationship Id="rId30" Type="http://schemas.openxmlformats.org/officeDocument/2006/relationships/image" Target="../media/image87.png"/><Relationship Id="rId31" Type="http://schemas.openxmlformats.org/officeDocument/2006/relationships/image" Target="../media/image7.png"/><Relationship Id="rId32" Type="http://schemas.openxmlformats.org/officeDocument/2006/relationships/image" Target="../media/image8.png"/><Relationship Id="rId33" Type="http://schemas.openxmlformats.org/officeDocument/2006/relationships/image" Target="../media/image9.png"/><Relationship Id="rId34" Type="http://schemas.openxmlformats.org/officeDocument/2006/relationships/image" Target="../media/image3.tif"/><Relationship Id="rId35" Type="http://schemas.openxmlformats.org/officeDocument/2006/relationships/image" Target="../media/image10.png"/><Relationship Id="rId36" Type="http://schemas.openxmlformats.org/officeDocument/2006/relationships/image" Target="../media/image11.png"/><Relationship Id="rId37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back-01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1038" y="-12701"/>
            <a:ext cx="13186876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89791" y="2824652"/>
            <a:ext cx="3587779" cy="1304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720559" y="114842"/>
            <a:ext cx="1024463" cy="472830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hape 107"/>
          <p:cNvSpPr/>
          <p:nvPr/>
        </p:nvSpPr>
        <p:spPr>
          <a:xfrm>
            <a:off x="3431402" y="4610099"/>
            <a:ext cx="6848149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 defTabSz="584200">
              <a:lnSpc>
                <a:spcPct val="120000"/>
              </a:lnSpc>
              <a:tabLst/>
              <a:defRPr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Solução de Interconectividade Corporativa</a:t>
            </a:r>
          </a:p>
        </p:txBody>
      </p:sp>
      <p:pic>
        <p:nvPicPr>
          <p:cNvPr id="108" name="ESB-Generic3.jpg"/>
          <p:cNvPicPr>
            <a:picLocks noChangeAspect="1"/>
          </p:cNvPicPr>
          <p:nvPr/>
        </p:nvPicPr>
        <p:blipFill>
          <a:blip r:embed="rId5">
            <a:extLst/>
          </a:blip>
          <a:srcRect l="0" t="0" r="0" b="41974"/>
          <a:stretch>
            <a:fillRect/>
          </a:stretch>
        </p:blipFill>
        <p:spPr>
          <a:xfrm>
            <a:off x="3116703" y="6581659"/>
            <a:ext cx="9903223" cy="31924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620" y="0"/>
                </a:moveTo>
                <a:cubicBezTo>
                  <a:pt x="18531" y="0"/>
                  <a:pt x="17640" y="69"/>
                  <a:pt x="17640" y="153"/>
                </a:cubicBezTo>
                <a:cubicBezTo>
                  <a:pt x="17640" y="238"/>
                  <a:pt x="17708" y="503"/>
                  <a:pt x="17790" y="744"/>
                </a:cubicBezTo>
                <a:cubicBezTo>
                  <a:pt x="17873" y="984"/>
                  <a:pt x="17940" y="1264"/>
                  <a:pt x="17940" y="1364"/>
                </a:cubicBezTo>
                <a:cubicBezTo>
                  <a:pt x="17940" y="1851"/>
                  <a:pt x="17590" y="2854"/>
                  <a:pt x="17058" y="3888"/>
                </a:cubicBezTo>
                <a:cubicBezTo>
                  <a:pt x="16320" y="5324"/>
                  <a:pt x="15562" y="6959"/>
                  <a:pt x="15337" y="7602"/>
                </a:cubicBezTo>
                <a:cubicBezTo>
                  <a:pt x="15145" y="8153"/>
                  <a:pt x="14944" y="9371"/>
                  <a:pt x="14942" y="9994"/>
                </a:cubicBezTo>
                <a:cubicBezTo>
                  <a:pt x="14941" y="10219"/>
                  <a:pt x="14881" y="10714"/>
                  <a:pt x="14808" y="11095"/>
                </a:cubicBezTo>
                <a:cubicBezTo>
                  <a:pt x="14707" y="11628"/>
                  <a:pt x="14676" y="12095"/>
                  <a:pt x="14673" y="13107"/>
                </a:cubicBezTo>
                <a:cubicBezTo>
                  <a:pt x="14670" y="14634"/>
                  <a:pt x="14642" y="14819"/>
                  <a:pt x="14397" y="14986"/>
                </a:cubicBezTo>
                <a:cubicBezTo>
                  <a:pt x="14297" y="15054"/>
                  <a:pt x="14173" y="15311"/>
                  <a:pt x="14121" y="15558"/>
                </a:cubicBezTo>
                <a:cubicBezTo>
                  <a:pt x="14069" y="15805"/>
                  <a:pt x="13986" y="16007"/>
                  <a:pt x="13937" y="16007"/>
                </a:cubicBezTo>
                <a:cubicBezTo>
                  <a:pt x="13883" y="16007"/>
                  <a:pt x="13861" y="16116"/>
                  <a:pt x="13880" y="16275"/>
                </a:cubicBezTo>
                <a:cubicBezTo>
                  <a:pt x="13909" y="16505"/>
                  <a:pt x="13685" y="18104"/>
                  <a:pt x="13502" y="18985"/>
                </a:cubicBezTo>
                <a:cubicBezTo>
                  <a:pt x="13470" y="19138"/>
                  <a:pt x="13388" y="19661"/>
                  <a:pt x="13320" y="20147"/>
                </a:cubicBezTo>
                <a:cubicBezTo>
                  <a:pt x="13194" y="21051"/>
                  <a:pt x="13103" y="21251"/>
                  <a:pt x="13042" y="20754"/>
                </a:cubicBezTo>
                <a:cubicBezTo>
                  <a:pt x="13012" y="20518"/>
                  <a:pt x="12810" y="20475"/>
                  <a:pt x="11724" y="20475"/>
                </a:cubicBezTo>
                <a:cubicBezTo>
                  <a:pt x="10740" y="20475"/>
                  <a:pt x="10439" y="20527"/>
                  <a:pt x="10435" y="20706"/>
                </a:cubicBezTo>
                <a:cubicBezTo>
                  <a:pt x="10434" y="20743"/>
                  <a:pt x="10432" y="21377"/>
                  <a:pt x="10431" y="21600"/>
                </a:cubicBezTo>
                <a:lnTo>
                  <a:pt x="21600" y="21600"/>
                </a:lnTo>
                <a:lnTo>
                  <a:pt x="21600" y="18611"/>
                </a:lnTo>
                <a:lnTo>
                  <a:pt x="21600" y="0"/>
                </a:lnTo>
                <a:lnTo>
                  <a:pt x="19620" y="0"/>
                </a:lnTo>
                <a:close/>
                <a:moveTo>
                  <a:pt x="5220" y="5897"/>
                </a:moveTo>
                <a:lnTo>
                  <a:pt x="3591" y="6010"/>
                </a:lnTo>
                <a:cubicBezTo>
                  <a:pt x="2531" y="6082"/>
                  <a:pt x="1940" y="6193"/>
                  <a:pt x="1897" y="6326"/>
                </a:cubicBezTo>
                <a:cubicBezTo>
                  <a:pt x="1826" y="6545"/>
                  <a:pt x="1762" y="10594"/>
                  <a:pt x="1821" y="11074"/>
                </a:cubicBezTo>
                <a:cubicBezTo>
                  <a:pt x="1851" y="11313"/>
                  <a:pt x="2097" y="11353"/>
                  <a:pt x="3538" y="11353"/>
                </a:cubicBezTo>
                <a:lnTo>
                  <a:pt x="5220" y="11353"/>
                </a:lnTo>
                <a:lnTo>
                  <a:pt x="5220" y="8625"/>
                </a:lnTo>
                <a:lnTo>
                  <a:pt x="5220" y="5897"/>
                </a:lnTo>
                <a:close/>
                <a:moveTo>
                  <a:pt x="0" y="5956"/>
                </a:moveTo>
                <a:lnTo>
                  <a:pt x="0" y="10889"/>
                </a:lnTo>
                <a:lnTo>
                  <a:pt x="0" y="15821"/>
                </a:lnTo>
                <a:lnTo>
                  <a:pt x="667" y="15821"/>
                </a:lnTo>
                <a:lnTo>
                  <a:pt x="1335" y="15821"/>
                </a:lnTo>
                <a:lnTo>
                  <a:pt x="1299" y="11587"/>
                </a:lnTo>
                <a:cubicBezTo>
                  <a:pt x="1280" y="9258"/>
                  <a:pt x="1262" y="7038"/>
                  <a:pt x="1261" y="6654"/>
                </a:cubicBezTo>
                <a:lnTo>
                  <a:pt x="1260" y="5956"/>
                </a:lnTo>
                <a:lnTo>
                  <a:pt x="630" y="5956"/>
                </a:lnTo>
                <a:lnTo>
                  <a:pt x="0" y="5956"/>
                </a:lnTo>
                <a:close/>
                <a:moveTo>
                  <a:pt x="8220" y="6141"/>
                </a:moveTo>
                <a:lnTo>
                  <a:pt x="8220" y="7817"/>
                </a:lnTo>
                <a:lnTo>
                  <a:pt x="8220" y="9492"/>
                </a:lnTo>
                <a:lnTo>
                  <a:pt x="9180" y="9492"/>
                </a:lnTo>
                <a:lnTo>
                  <a:pt x="10140" y="9492"/>
                </a:lnTo>
                <a:lnTo>
                  <a:pt x="10140" y="7817"/>
                </a:lnTo>
                <a:lnTo>
                  <a:pt x="10140" y="6141"/>
                </a:lnTo>
                <a:lnTo>
                  <a:pt x="9180" y="6141"/>
                </a:lnTo>
                <a:lnTo>
                  <a:pt x="8220" y="6141"/>
                </a:lnTo>
                <a:close/>
                <a:moveTo>
                  <a:pt x="1620" y="12285"/>
                </a:moveTo>
                <a:lnTo>
                  <a:pt x="1620" y="14240"/>
                </a:lnTo>
                <a:lnTo>
                  <a:pt x="1620" y="16192"/>
                </a:lnTo>
                <a:lnTo>
                  <a:pt x="3210" y="16192"/>
                </a:lnTo>
                <a:lnTo>
                  <a:pt x="4800" y="16192"/>
                </a:lnTo>
                <a:lnTo>
                  <a:pt x="4800" y="14240"/>
                </a:lnTo>
                <a:lnTo>
                  <a:pt x="4800" y="12285"/>
                </a:lnTo>
                <a:lnTo>
                  <a:pt x="3210" y="12285"/>
                </a:lnTo>
                <a:lnTo>
                  <a:pt x="1620" y="12285"/>
                </a:lnTo>
                <a:close/>
                <a:moveTo>
                  <a:pt x="5826" y="12419"/>
                </a:moveTo>
                <a:lnTo>
                  <a:pt x="5617" y="12956"/>
                </a:lnTo>
                <a:cubicBezTo>
                  <a:pt x="5369" y="13596"/>
                  <a:pt x="5361" y="13713"/>
                  <a:pt x="5526" y="14259"/>
                </a:cubicBezTo>
                <a:lnTo>
                  <a:pt x="5653" y="14677"/>
                </a:lnTo>
                <a:lnTo>
                  <a:pt x="5526" y="14922"/>
                </a:lnTo>
                <a:cubicBezTo>
                  <a:pt x="5377" y="15210"/>
                  <a:pt x="5365" y="15501"/>
                  <a:pt x="5490" y="15821"/>
                </a:cubicBezTo>
                <a:cubicBezTo>
                  <a:pt x="5620" y="16156"/>
                  <a:pt x="5600" y="16550"/>
                  <a:pt x="5445" y="16750"/>
                </a:cubicBezTo>
                <a:cubicBezTo>
                  <a:pt x="5337" y="16890"/>
                  <a:pt x="5367" y="16921"/>
                  <a:pt x="5594" y="16898"/>
                </a:cubicBezTo>
                <a:cubicBezTo>
                  <a:pt x="5750" y="16882"/>
                  <a:pt x="5897" y="16925"/>
                  <a:pt x="5919" y="16995"/>
                </a:cubicBezTo>
                <a:cubicBezTo>
                  <a:pt x="6007" y="17266"/>
                  <a:pt x="6060" y="17103"/>
                  <a:pt x="6026" y="16673"/>
                </a:cubicBezTo>
                <a:cubicBezTo>
                  <a:pt x="5969" y="15973"/>
                  <a:pt x="6178" y="15711"/>
                  <a:pt x="6387" y="16219"/>
                </a:cubicBezTo>
                <a:cubicBezTo>
                  <a:pt x="6534" y="16578"/>
                  <a:pt x="6554" y="16584"/>
                  <a:pt x="6652" y="16307"/>
                </a:cubicBezTo>
                <a:cubicBezTo>
                  <a:pt x="6711" y="16143"/>
                  <a:pt x="6787" y="16007"/>
                  <a:pt x="6822" y="16007"/>
                </a:cubicBezTo>
                <a:cubicBezTo>
                  <a:pt x="6857" y="16007"/>
                  <a:pt x="6920" y="15875"/>
                  <a:pt x="6963" y="15714"/>
                </a:cubicBezTo>
                <a:cubicBezTo>
                  <a:pt x="7030" y="15466"/>
                  <a:pt x="7016" y="15359"/>
                  <a:pt x="6870" y="15000"/>
                </a:cubicBezTo>
                <a:lnTo>
                  <a:pt x="6699" y="14575"/>
                </a:lnTo>
                <a:lnTo>
                  <a:pt x="6890" y="14140"/>
                </a:lnTo>
                <a:cubicBezTo>
                  <a:pt x="7114" y="13625"/>
                  <a:pt x="7119" y="13565"/>
                  <a:pt x="6955" y="13249"/>
                </a:cubicBezTo>
                <a:cubicBezTo>
                  <a:pt x="6858" y="13060"/>
                  <a:pt x="6811" y="13057"/>
                  <a:pt x="6743" y="13233"/>
                </a:cubicBezTo>
                <a:cubicBezTo>
                  <a:pt x="6676" y="13406"/>
                  <a:pt x="6621" y="13407"/>
                  <a:pt x="6502" y="13238"/>
                </a:cubicBezTo>
                <a:cubicBezTo>
                  <a:pt x="6383" y="13070"/>
                  <a:pt x="6327" y="13069"/>
                  <a:pt x="6261" y="13238"/>
                </a:cubicBezTo>
                <a:cubicBezTo>
                  <a:pt x="6193" y="13414"/>
                  <a:pt x="6140" y="13353"/>
                  <a:pt x="6001" y="12937"/>
                </a:cubicBezTo>
                <a:lnTo>
                  <a:pt x="5826" y="12419"/>
                </a:lnTo>
                <a:close/>
                <a:moveTo>
                  <a:pt x="10020" y="13764"/>
                </a:moveTo>
                <a:lnTo>
                  <a:pt x="8806" y="13816"/>
                </a:lnTo>
                <a:lnTo>
                  <a:pt x="7592" y="13867"/>
                </a:lnTo>
                <a:lnTo>
                  <a:pt x="7545" y="14798"/>
                </a:lnTo>
                <a:cubicBezTo>
                  <a:pt x="7519" y="15310"/>
                  <a:pt x="7490" y="16291"/>
                  <a:pt x="7480" y="16981"/>
                </a:cubicBezTo>
                <a:cubicBezTo>
                  <a:pt x="7466" y="17964"/>
                  <a:pt x="7434" y="18332"/>
                  <a:pt x="7331" y="18670"/>
                </a:cubicBezTo>
                <a:cubicBezTo>
                  <a:pt x="7163" y="19226"/>
                  <a:pt x="7166" y="19432"/>
                  <a:pt x="7350" y="19806"/>
                </a:cubicBezTo>
                <a:lnTo>
                  <a:pt x="7500" y="20110"/>
                </a:lnTo>
                <a:lnTo>
                  <a:pt x="7500" y="21600"/>
                </a:lnTo>
                <a:lnTo>
                  <a:pt x="10140" y="21600"/>
                </a:lnTo>
                <a:lnTo>
                  <a:pt x="10140" y="20475"/>
                </a:lnTo>
                <a:lnTo>
                  <a:pt x="9454" y="20475"/>
                </a:lnTo>
                <a:cubicBezTo>
                  <a:pt x="9057" y="20475"/>
                  <a:pt x="8751" y="20395"/>
                  <a:pt x="8730" y="20287"/>
                </a:cubicBezTo>
                <a:cubicBezTo>
                  <a:pt x="8665" y="19962"/>
                  <a:pt x="8730" y="19933"/>
                  <a:pt x="9915" y="19747"/>
                </a:cubicBezTo>
                <a:cubicBezTo>
                  <a:pt x="10010" y="19732"/>
                  <a:pt x="10020" y="19457"/>
                  <a:pt x="10020" y="16748"/>
                </a:cubicBezTo>
                <a:lnTo>
                  <a:pt x="10020" y="13764"/>
                </a:lnTo>
                <a:close/>
                <a:moveTo>
                  <a:pt x="13375" y="16401"/>
                </a:moveTo>
                <a:cubicBezTo>
                  <a:pt x="13354" y="16399"/>
                  <a:pt x="13331" y="16412"/>
                  <a:pt x="13309" y="16439"/>
                </a:cubicBezTo>
                <a:cubicBezTo>
                  <a:pt x="13261" y="16498"/>
                  <a:pt x="13275" y="16543"/>
                  <a:pt x="13345" y="16552"/>
                </a:cubicBezTo>
                <a:cubicBezTo>
                  <a:pt x="13409" y="16560"/>
                  <a:pt x="13444" y="16514"/>
                  <a:pt x="13424" y="16452"/>
                </a:cubicBezTo>
                <a:cubicBezTo>
                  <a:pt x="13414" y="16421"/>
                  <a:pt x="13396" y="16404"/>
                  <a:pt x="13375" y="16401"/>
                </a:cubicBezTo>
                <a:close/>
                <a:moveTo>
                  <a:pt x="12769" y="16568"/>
                </a:moveTo>
                <a:cubicBezTo>
                  <a:pt x="12657" y="16570"/>
                  <a:pt x="12648" y="16605"/>
                  <a:pt x="12720" y="16750"/>
                </a:cubicBezTo>
                <a:cubicBezTo>
                  <a:pt x="12832" y="16974"/>
                  <a:pt x="12826" y="16974"/>
                  <a:pt x="12870" y="16750"/>
                </a:cubicBezTo>
                <a:cubicBezTo>
                  <a:pt x="12891" y="16647"/>
                  <a:pt x="12846" y="16566"/>
                  <a:pt x="12769" y="16568"/>
                </a:cubicBezTo>
                <a:close/>
                <a:moveTo>
                  <a:pt x="11880" y="16772"/>
                </a:moveTo>
                <a:cubicBezTo>
                  <a:pt x="11809" y="16772"/>
                  <a:pt x="11739" y="16784"/>
                  <a:pt x="11685" y="16804"/>
                </a:cubicBezTo>
                <a:cubicBezTo>
                  <a:pt x="11578" y="16845"/>
                  <a:pt x="11665" y="16877"/>
                  <a:pt x="11880" y="16877"/>
                </a:cubicBezTo>
                <a:cubicBezTo>
                  <a:pt x="12094" y="16877"/>
                  <a:pt x="12183" y="16845"/>
                  <a:pt x="12076" y="16804"/>
                </a:cubicBezTo>
                <a:cubicBezTo>
                  <a:pt x="12022" y="16784"/>
                  <a:pt x="11951" y="16772"/>
                  <a:pt x="11880" y="16772"/>
                </a:cubicBezTo>
                <a:close/>
                <a:moveTo>
                  <a:pt x="11035" y="16775"/>
                </a:moveTo>
                <a:cubicBezTo>
                  <a:pt x="11014" y="16772"/>
                  <a:pt x="10991" y="16783"/>
                  <a:pt x="10969" y="16810"/>
                </a:cubicBezTo>
                <a:cubicBezTo>
                  <a:pt x="10921" y="16869"/>
                  <a:pt x="10935" y="16913"/>
                  <a:pt x="11005" y="16922"/>
                </a:cubicBezTo>
                <a:cubicBezTo>
                  <a:pt x="11068" y="16930"/>
                  <a:pt x="11103" y="16888"/>
                  <a:pt x="11083" y="16826"/>
                </a:cubicBezTo>
                <a:cubicBezTo>
                  <a:pt x="11074" y="16795"/>
                  <a:pt x="11056" y="16777"/>
                  <a:pt x="11035" y="16775"/>
                </a:cubicBezTo>
                <a:close/>
                <a:moveTo>
                  <a:pt x="4740" y="17065"/>
                </a:moveTo>
                <a:lnTo>
                  <a:pt x="3885" y="17188"/>
                </a:lnTo>
                <a:cubicBezTo>
                  <a:pt x="3415" y="17255"/>
                  <a:pt x="2348" y="17309"/>
                  <a:pt x="1515" y="17309"/>
                </a:cubicBezTo>
                <a:lnTo>
                  <a:pt x="0" y="17309"/>
                </a:lnTo>
                <a:lnTo>
                  <a:pt x="0" y="18055"/>
                </a:lnTo>
                <a:lnTo>
                  <a:pt x="0" y="18799"/>
                </a:lnTo>
                <a:lnTo>
                  <a:pt x="2370" y="18799"/>
                </a:lnTo>
                <a:lnTo>
                  <a:pt x="4740" y="18799"/>
                </a:lnTo>
                <a:lnTo>
                  <a:pt x="4740" y="17932"/>
                </a:lnTo>
                <a:lnTo>
                  <a:pt x="4740" y="17065"/>
                </a:lnTo>
                <a:close/>
                <a:moveTo>
                  <a:pt x="0" y="20287"/>
                </a:moveTo>
                <a:lnTo>
                  <a:pt x="0" y="21600"/>
                </a:lnTo>
                <a:lnTo>
                  <a:pt x="2280" y="21600"/>
                </a:lnTo>
                <a:lnTo>
                  <a:pt x="2280" y="20287"/>
                </a:lnTo>
                <a:lnTo>
                  <a:pt x="1140" y="20287"/>
                </a:lnTo>
                <a:lnTo>
                  <a:pt x="0" y="20287"/>
                </a:lnTo>
                <a:close/>
                <a:moveTo>
                  <a:pt x="6264" y="20931"/>
                </a:moveTo>
                <a:cubicBezTo>
                  <a:pt x="6026" y="20904"/>
                  <a:pt x="5836" y="21182"/>
                  <a:pt x="5730" y="21600"/>
                </a:cubicBezTo>
                <a:lnTo>
                  <a:pt x="6767" y="21600"/>
                </a:lnTo>
                <a:cubicBezTo>
                  <a:pt x="6706" y="21347"/>
                  <a:pt x="6613" y="21144"/>
                  <a:pt x="6487" y="21039"/>
                </a:cubicBezTo>
                <a:cubicBezTo>
                  <a:pt x="6409" y="20974"/>
                  <a:pt x="6335" y="20939"/>
                  <a:pt x="6264" y="20931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roup 162"/>
          <p:cNvGrpSpPr/>
          <p:nvPr/>
        </p:nvGrpSpPr>
        <p:grpSpPr>
          <a:xfrm>
            <a:off x="918473" y="1351502"/>
            <a:ext cx="11167855" cy="7319040"/>
            <a:chOff x="0" y="0"/>
            <a:chExt cx="11167854" cy="7319038"/>
          </a:xfrm>
        </p:grpSpPr>
        <p:pic>
          <p:nvPicPr>
            <p:cNvPr id="110" name="image36.ti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12" t="102" r="164" b="426"/>
            <a:stretch>
              <a:fillRect/>
            </a:stretch>
          </p:blipFill>
          <p:spPr>
            <a:xfrm>
              <a:off x="5310362" y="2655171"/>
              <a:ext cx="2438004" cy="1803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5" fill="norm" stroke="1" extrusionOk="0">
                  <a:moveTo>
                    <a:pt x="10847" y="0"/>
                  </a:moveTo>
                  <a:cubicBezTo>
                    <a:pt x="10537" y="4"/>
                    <a:pt x="9970" y="9"/>
                    <a:pt x="9968" y="14"/>
                  </a:cubicBezTo>
                  <a:cubicBezTo>
                    <a:pt x="9959" y="34"/>
                    <a:pt x="9761" y="61"/>
                    <a:pt x="9525" y="76"/>
                  </a:cubicBezTo>
                  <a:cubicBezTo>
                    <a:pt x="9289" y="91"/>
                    <a:pt x="8845" y="143"/>
                    <a:pt x="8537" y="190"/>
                  </a:cubicBezTo>
                  <a:cubicBezTo>
                    <a:pt x="5532" y="648"/>
                    <a:pt x="2741" y="1953"/>
                    <a:pt x="127" y="4119"/>
                  </a:cubicBezTo>
                  <a:lnTo>
                    <a:pt x="0" y="4219"/>
                  </a:lnTo>
                  <a:lnTo>
                    <a:pt x="151" y="4481"/>
                  </a:lnTo>
                  <a:cubicBezTo>
                    <a:pt x="324" y="4775"/>
                    <a:pt x="1709" y="6996"/>
                    <a:pt x="2050" y="7526"/>
                  </a:cubicBezTo>
                  <a:lnTo>
                    <a:pt x="2219" y="7788"/>
                  </a:lnTo>
                  <a:lnTo>
                    <a:pt x="2349" y="7692"/>
                  </a:lnTo>
                  <a:cubicBezTo>
                    <a:pt x="6244" y="4639"/>
                    <a:pt x="10664" y="3793"/>
                    <a:pt x="14951" y="5279"/>
                  </a:cubicBezTo>
                  <a:cubicBezTo>
                    <a:pt x="16369" y="5771"/>
                    <a:pt x="17965" y="6658"/>
                    <a:pt x="19248" y="7678"/>
                  </a:cubicBezTo>
                  <a:lnTo>
                    <a:pt x="19392" y="7788"/>
                  </a:lnTo>
                  <a:lnTo>
                    <a:pt x="20320" y="6286"/>
                  </a:lnTo>
                  <a:cubicBezTo>
                    <a:pt x="20831" y="5460"/>
                    <a:pt x="21324" y="4660"/>
                    <a:pt x="21414" y="4504"/>
                  </a:cubicBezTo>
                  <a:cubicBezTo>
                    <a:pt x="21498" y="4358"/>
                    <a:pt x="21577" y="4256"/>
                    <a:pt x="21600" y="4252"/>
                  </a:cubicBezTo>
                  <a:cubicBezTo>
                    <a:pt x="21599" y="4246"/>
                    <a:pt x="21598" y="4191"/>
                    <a:pt x="21596" y="4191"/>
                  </a:cubicBezTo>
                  <a:cubicBezTo>
                    <a:pt x="21574" y="4191"/>
                    <a:pt x="21380" y="4050"/>
                    <a:pt x="21168" y="3877"/>
                  </a:cubicBezTo>
                  <a:cubicBezTo>
                    <a:pt x="19043" y="2146"/>
                    <a:pt x="16606" y="934"/>
                    <a:pt x="14132" y="380"/>
                  </a:cubicBezTo>
                  <a:cubicBezTo>
                    <a:pt x="13366" y="209"/>
                    <a:pt x="12366" y="62"/>
                    <a:pt x="11980" y="62"/>
                  </a:cubicBezTo>
                  <a:cubicBezTo>
                    <a:pt x="11874" y="62"/>
                    <a:pt x="11779" y="42"/>
                    <a:pt x="11769" y="19"/>
                  </a:cubicBezTo>
                  <a:cubicBezTo>
                    <a:pt x="11765" y="10"/>
                    <a:pt x="11222" y="6"/>
                    <a:pt x="10847" y="0"/>
                  </a:cubicBezTo>
                  <a:close/>
                  <a:moveTo>
                    <a:pt x="10313" y="6158"/>
                  </a:moveTo>
                  <a:cubicBezTo>
                    <a:pt x="10072" y="6162"/>
                    <a:pt x="9862" y="6175"/>
                    <a:pt x="9715" y="6191"/>
                  </a:cubicBezTo>
                  <a:cubicBezTo>
                    <a:pt x="7971" y="6375"/>
                    <a:pt x="6488" y="6841"/>
                    <a:pt x="4898" y="7707"/>
                  </a:cubicBezTo>
                  <a:cubicBezTo>
                    <a:pt x="4483" y="7933"/>
                    <a:pt x="3447" y="8602"/>
                    <a:pt x="3136" y="8847"/>
                  </a:cubicBezTo>
                  <a:lnTo>
                    <a:pt x="2961" y="8990"/>
                  </a:lnTo>
                  <a:lnTo>
                    <a:pt x="3899" y="10501"/>
                  </a:lnTo>
                  <a:cubicBezTo>
                    <a:pt x="4583" y="11603"/>
                    <a:pt x="4854" y="12008"/>
                    <a:pt x="4888" y="11988"/>
                  </a:cubicBezTo>
                  <a:cubicBezTo>
                    <a:pt x="4913" y="11973"/>
                    <a:pt x="5108" y="11845"/>
                    <a:pt x="5327" y="11703"/>
                  </a:cubicBezTo>
                  <a:cubicBezTo>
                    <a:pt x="6560" y="10897"/>
                    <a:pt x="7856" y="10385"/>
                    <a:pt x="9360" y="10111"/>
                  </a:cubicBezTo>
                  <a:cubicBezTo>
                    <a:pt x="9963" y="10001"/>
                    <a:pt x="11642" y="10001"/>
                    <a:pt x="12264" y="10111"/>
                  </a:cubicBezTo>
                  <a:cubicBezTo>
                    <a:pt x="13772" y="10378"/>
                    <a:pt x="15056" y="10891"/>
                    <a:pt x="16357" y="11750"/>
                  </a:cubicBezTo>
                  <a:lnTo>
                    <a:pt x="16762" y="12021"/>
                  </a:lnTo>
                  <a:lnTo>
                    <a:pt x="17546" y="10752"/>
                  </a:lnTo>
                  <a:cubicBezTo>
                    <a:pt x="17978" y="10056"/>
                    <a:pt x="18406" y="9377"/>
                    <a:pt x="18492" y="9237"/>
                  </a:cubicBezTo>
                  <a:lnTo>
                    <a:pt x="18646" y="8980"/>
                  </a:lnTo>
                  <a:lnTo>
                    <a:pt x="18302" y="8724"/>
                  </a:lnTo>
                  <a:cubicBezTo>
                    <a:pt x="16476" y="7378"/>
                    <a:pt x="14571" y="6569"/>
                    <a:pt x="12472" y="6248"/>
                  </a:cubicBezTo>
                  <a:cubicBezTo>
                    <a:pt x="12038" y="6182"/>
                    <a:pt x="11037" y="6146"/>
                    <a:pt x="10313" y="6158"/>
                  </a:cubicBezTo>
                  <a:close/>
                  <a:moveTo>
                    <a:pt x="10823" y="11593"/>
                  </a:moveTo>
                  <a:cubicBezTo>
                    <a:pt x="9436" y="11593"/>
                    <a:pt x="8312" y="11843"/>
                    <a:pt x="7011" y="12449"/>
                  </a:cubicBezTo>
                  <a:cubicBezTo>
                    <a:pt x="6586" y="12647"/>
                    <a:pt x="5683" y="13163"/>
                    <a:pt x="5629" y="13237"/>
                  </a:cubicBezTo>
                  <a:cubicBezTo>
                    <a:pt x="5610" y="13263"/>
                    <a:pt x="6191" y="14229"/>
                    <a:pt x="7296" y="15988"/>
                  </a:cubicBezTo>
                  <a:cubicBezTo>
                    <a:pt x="7423" y="16190"/>
                    <a:pt x="7534" y="16354"/>
                    <a:pt x="7542" y="16354"/>
                  </a:cubicBezTo>
                  <a:cubicBezTo>
                    <a:pt x="7550" y="16354"/>
                    <a:pt x="7662" y="16300"/>
                    <a:pt x="7792" y="16231"/>
                  </a:cubicBezTo>
                  <a:cubicBezTo>
                    <a:pt x="9114" y="15521"/>
                    <a:pt x="10743" y="15306"/>
                    <a:pt x="12215" y="15646"/>
                  </a:cubicBezTo>
                  <a:cubicBezTo>
                    <a:pt x="12787" y="15778"/>
                    <a:pt x="13591" y="16081"/>
                    <a:pt x="14026" y="16330"/>
                  </a:cubicBezTo>
                  <a:cubicBezTo>
                    <a:pt x="14064" y="16353"/>
                    <a:pt x="14298" y="16004"/>
                    <a:pt x="15028" y="14820"/>
                  </a:cubicBezTo>
                  <a:cubicBezTo>
                    <a:pt x="15551" y="13972"/>
                    <a:pt x="15971" y="13264"/>
                    <a:pt x="15964" y="13247"/>
                  </a:cubicBezTo>
                  <a:cubicBezTo>
                    <a:pt x="15956" y="13230"/>
                    <a:pt x="15755" y="13097"/>
                    <a:pt x="15520" y="12957"/>
                  </a:cubicBezTo>
                  <a:cubicBezTo>
                    <a:pt x="13924" y="12005"/>
                    <a:pt x="12504" y="11593"/>
                    <a:pt x="10823" y="11593"/>
                  </a:cubicBezTo>
                  <a:close/>
                  <a:moveTo>
                    <a:pt x="10675" y="17100"/>
                  </a:moveTo>
                  <a:cubicBezTo>
                    <a:pt x="9918" y="17124"/>
                    <a:pt x="9153" y="17298"/>
                    <a:pt x="8499" y="17604"/>
                  </a:cubicBezTo>
                  <a:lnTo>
                    <a:pt x="8337" y="17675"/>
                  </a:lnTo>
                  <a:lnTo>
                    <a:pt x="9554" y="19637"/>
                  </a:lnTo>
                  <a:cubicBezTo>
                    <a:pt x="10223" y="20716"/>
                    <a:pt x="10784" y="21600"/>
                    <a:pt x="10795" y="21595"/>
                  </a:cubicBezTo>
                  <a:cubicBezTo>
                    <a:pt x="10806" y="21590"/>
                    <a:pt x="11360" y="20694"/>
                    <a:pt x="12029" y="19609"/>
                  </a:cubicBezTo>
                  <a:lnTo>
                    <a:pt x="13249" y="17637"/>
                  </a:lnTo>
                  <a:lnTo>
                    <a:pt x="13129" y="17585"/>
                  </a:lnTo>
                  <a:cubicBezTo>
                    <a:pt x="12926" y="17489"/>
                    <a:pt x="12313" y="17288"/>
                    <a:pt x="12004" y="17219"/>
                  </a:cubicBezTo>
                  <a:cubicBezTo>
                    <a:pt x="11582" y="17124"/>
                    <a:pt x="11129" y="17085"/>
                    <a:pt x="10675" y="1710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11" name="image38.ti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59" t="0" r="49" b="1696"/>
            <a:stretch>
              <a:fillRect/>
            </a:stretch>
          </p:blipFill>
          <p:spPr>
            <a:xfrm>
              <a:off x="43649" y="4733073"/>
              <a:ext cx="10968832" cy="4693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" y="0"/>
                  </a:moveTo>
                  <a:lnTo>
                    <a:pt x="82" y="3031"/>
                  </a:lnTo>
                  <a:cubicBezTo>
                    <a:pt x="39" y="4571"/>
                    <a:pt x="14" y="7415"/>
                    <a:pt x="0" y="10608"/>
                  </a:cubicBezTo>
                  <a:cubicBezTo>
                    <a:pt x="13" y="13800"/>
                    <a:pt x="39" y="16664"/>
                    <a:pt x="82" y="18204"/>
                  </a:cubicBezTo>
                  <a:lnTo>
                    <a:pt x="176" y="21600"/>
                  </a:lnTo>
                  <a:lnTo>
                    <a:pt x="10894" y="21600"/>
                  </a:lnTo>
                  <a:cubicBezTo>
                    <a:pt x="18200" y="21589"/>
                    <a:pt x="21380" y="21156"/>
                    <a:pt x="21407" y="20139"/>
                  </a:cubicBezTo>
                  <a:cubicBezTo>
                    <a:pt x="21423" y="19534"/>
                    <a:pt x="21458" y="19332"/>
                    <a:pt x="21493" y="19372"/>
                  </a:cubicBezTo>
                  <a:lnTo>
                    <a:pt x="21493" y="16871"/>
                  </a:lnTo>
                  <a:cubicBezTo>
                    <a:pt x="21493" y="14274"/>
                    <a:pt x="21520" y="11769"/>
                    <a:pt x="21552" y="11302"/>
                  </a:cubicBezTo>
                  <a:cubicBezTo>
                    <a:pt x="21574" y="10990"/>
                    <a:pt x="21590" y="9421"/>
                    <a:pt x="21600" y="7650"/>
                  </a:cubicBezTo>
                  <a:cubicBezTo>
                    <a:pt x="21598" y="7292"/>
                    <a:pt x="21598" y="6671"/>
                    <a:pt x="21596" y="6372"/>
                  </a:cubicBezTo>
                  <a:cubicBezTo>
                    <a:pt x="21596" y="6357"/>
                    <a:pt x="21596" y="6333"/>
                    <a:pt x="21596" y="6317"/>
                  </a:cubicBezTo>
                  <a:cubicBezTo>
                    <a:pt x="21587" y="4876"/>
                    <a:pt x="21572" y="4161"/>
                    <a:pt x="21556" y="4400"/>
                  </a:cubicBezTo>
                  <a:cubicBezTo>
                    <a:pt x="21525" y="4844"/>
                    <a:pt x="21470" y="3960"/>
                    <a:pt x="21434" y="2428"/>
                  </a:cubicBezTo>
                  <a:cubicBezTo>
                    <a:pt x="21421" y="1841"/>
                    <a:pt x="21391" y="1370"/>
                    <a:pt x="21280" y="1004"/>
                  </a:cubicBezTo>
                  <a:cubicBezTo>
                    <a:pt x="21232" y="893"/>
                    <a:pt x="21170" y="806"/>
                    <a:pt x="21087" y="712"/>
                  </a:cubicBezTo>
                  <a:cubicBezTo>
                    <a:pt x="21048" y="647"/>
                    <a:pt x="20926" y="586"/>
                    <a:pt x="20874" y="530"/>
                  </a:cubicBezTo>
                  <a:cubicBezTo>
                    <a:pt x="20606" y="314"/>
                    <a:pt x="20222" y="129"/>
                    <a:pt x="19634" y="0"/>
                  </a:cubicBezTo>
                  <a:lnTo>
                    <a:pt x="166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12" name="image27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5622756" y="4040606"/>
              <a:ext cx="1533610" cy="8552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3" name="image12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113504" y="1624824"/>
              <a:ext cx="756009" cy="7560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4" name="Shape 114"/>
            <p:cNvSpPr/>
            <p:nvPr/>
          </p:nvSpPr>
          <p:spPr>
            <a:xfrm>
              <a:off x="2649192" y="857915"/>
              <a:ext cx="1756631" cy="816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63" fill="norm" stroke="1" extrusionOk="0">
                  <a:moveTo>
                    <a:pt x="21600" y="874"/>
                  </a:moveTo>
                  <a:cubicBezTo>
                    <a:pt x="11810" y="-2437"/>
                    <a:pt x="4610" y="3659"/>
                    <a:pt x="0" y="19163"/>
                  </a:cubicBezTo>
                </a:path>
              </a:pathLst>
            </a:custGeom>
            <a:noFill/>
            <a:ln w="25400" cap="flat">
              <a:solidFill>
                <a:srgbClr val="27A217"/>
              </a:solidFill>
              <a:custDash>
                <a:ds d="600000" sp="600000"/>
              </a:custDash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27093" tIns="27093" rIns="27093" bIns="27093" numCol="1" anchor="t">
              <a:noAutofit/>
            </a:bodyPr>
            <a:lstStyle/>
            <a:p>
              <a:pPr defTabSz="415431">
                <a:tabLst/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15" name="Shape 115"/>
            <p:cNvSpPr/>
            <p:nvPr/>
          </p:nvSpPr>
          <p:spPr>
            <a:xfrm>
              <a:off x="965560" y="1330284"/>
              <a:ext cx="1248591" cy="834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15" h="18330" fill="norm" stroke="1" extrusionOk="0">
                  <a:moveTo>
                    <a:pt x="19415" y="16474"/>
                  </a:moveTo>
                  <a:cubicBezTo>
                    <a:pt x="4062" y="21600"/>
                    <a:pt x="-2185" y="16109"/>
                    <a:pt x="673" y="0"/>
                  </a:cubicBezTo>
                </a:path>
              </a:pathLst>
            </a:custGeom>
            <a:noFill/>
            <a:ln w="25400" cap="flat">
              <a:solidFill>
                <a:srgbClr val="47A816"/>
              </a:solidFill>
              <a:custDash>
                <a:ds d="600000" sp="600000"/>
              </a:custDash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27093" tIns="27093" rIns="27093" bIns="27093" numCol="1" anchor="t">
              <a:noAutofit/>
            </a:bodyPr>
            <a:lstStyle/>
            <a:p>
              <a:pPr defTabSz="415431">
                <a:tabLst/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16" name="Shape 116"/>
            <p:cNvSpPr/>
            <p:nvPr/>
          </p:nvSpPr>
          <p:spPr>
            <a:xfrm>
              <a:off x="2432295" y="4637456"/>
              <a:ext cx="7151371" cy="641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defTabSz="415431">
                <a:tabLst/>
                <a:defRPr>
                  <a:effectLst>
                    <a:outerShdw sx="100000" sy="100000" kx="0" ky="0" algn="b" rotWithShape="0" blurRad="50800" dist="38100" dir="5400000">
                      <a:srgbClr val="000000"/>
                    </a:outerShdw>
                  </a:effectLst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Infraestrutura de interconectividade</a:t>
              </a:r>
            </a:p>
          </p:txBody>
        </p:sp>
        <p:sp>
          <p:nvSpPr>
            <p:cNvPr id="117" name="Shape 117"/>
            <p:cNvSpPr/>
            <p:nvPr/>
          </p:nvSpPr>
          <p:spPr>
            <a:xfrm>
              <a:off x="4405822" y="895151"/>
              <a:ext cx="1889660" cy="3150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8835" y="6767"/>
                    <a:pt x="16035" y="13967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435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7093" tIns="27093" rIns="27093" bIns="27093" numCol="1" anchor="t">
              <a:noAutofit/>
            </a:bodyPr>
            <a:lstStyle/>
            <a:p>
              <a:pPr defTabSz="415431">
                <a:tabLst/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18" name="Shape 118"/>
            <p:cNvSpPr/>
            <p:nvPr/>
          </p:nvSpPr>
          <p:spPr>
            <a:xfrm>
              <a:off x="6362331" y="1834405"/>
              <a:ext cx="117535" cy="22143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46" h="21600" fill="norm" stroke="1" extrusionOk="0">
                  <a:moveTo>
                    <a:pt x="0" y="0"/>
                  </a:moveTo>
                  <a:cubicBezTo>
                    <a:pt x="15278" y="6978"/>
                    <a:pt x="21600" y="14178"/>
                    <a:pt x="18965" y="21600"/>
                  </a:cubicBezTo>
                </a:path>
              </a:pathLst>
            </a:custGeom>
            <a:noFill/>
            <a:ln w="25400" cap="flat">
              <a:solidFill>
                <a:srgbClr val="0435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7093" tIns="27093" rIns="27093" bIns="27093" numCol="1" anchor="t">
              <a:noAutofit/>
            </a:bodyPr>
            <a:lstStyle/>
            <a:p>
              <a:pPr defTabSz="415431">
                <a:tabLst/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19" name="Shape 119"/>
            <p:cNvSpPr/>
            <p:nvPr/>
          </p:nvSpPr>
          <p:spPr>
            <a:xfrm>
              <a:off x="6723295" y="1008349"/>
              <a:ext cx="3215093" cy="3044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76" fill="norm" stroke="1" extrusionOk="0">
                  <a:moveTo>
                    <a:pt x="21600" y="152"/>
                  </a:moveTo>
                  <a:cubicBezTo>
                    <a:pt x="17135" y="-1124"/>
                    <a:pt x="9935" y="5651"/>
                    <a:pt x="0" y="20476"/>
                  </a:cubicBezTo>
                </a:path>
              </a:pathLst>
            </a:custGeom>
            <a:noFill/>
            <a:ln w="25400" cap="flat">
              <a:solidFill>
                <a:srgbClr val="0435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7093" tIns="27093" rIns="27093" bIns="27093" numCol="1" anchor="t">
              <a:noAutofit/>
            </a:bodyPr>
            <a:lstStyle/>
            <a:p>
              <a:pPr defTabSz="415431">
                <a:tabLst/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20" name="Shape 120"/>
            <p:cNvSpPr/>
            <p:nvPr/>
          </p:nvSpPr>
          <p:spPr>
            <a:xfrm>
              <a:off x="6899202" y="3285082"/>
              <a:ext cx="2754044" cy="824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86" fill="norm" stroke="1" extrusionOk="0">
                  <a:moveTo>
                    <a:pt x="0" y="20886"/>
                  </a:moveTo>
                  <a:cubicBezTo>
                    <a:pt x="6534" y="6229"/>
                    <a:pt x="13734" y="-714"/>
                    <a:pt x="21600" y="58"/>
                  </a:cubicBezTo>
                </a:path>
              </a:pathLst>
            </a:custGeom>
            <a:noFill/>
            <a:ln w="25400" cap="flat">
              <a:solidFill>
                <a:srgbClr val="0435FF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27093" tIns="27093" rIns="27093" bIns="27093" numCol="1" anchor="t">
              <a:noAutofit/>
            </a:bodyPr>
            <a:lstStyle/>
            <a:p>
              <a:pPr defTabSz="415431">
                <a:tabLst/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grpSp>
          <p:nvGrpSpPr>
            <p:cNvPr id="125" name="Group 125"/>
            <p:cNvGrpSpPr/>
            <p:nvPr/>
          </p:nvGrpSpPr>
          <p:grpSpPr>
            <a:xfrm>
              <a:off x="76726" y="0"/>
              <a:ext cx="2226303" cy="1703045"/>
              <a:chOff x="46814" y="0"/>
              <a:chExt cx="2226302" cy="1703044"/>
            </a:xfrm>
          </p:grpSpPr>
          <p:grpSp>
            <p:nvGrpSpPr>
              <p:cNvPr id="123" name="Group 123"/>
              <p:cNvGrpSpPr/>
              <p:nvPr/>
            </p:nvGrpSpPr>
            <p:grpSpPr>
              <a:xfrm>
                <a:off x="46814" y="0"/>
                <a:ext cx="2226304" cy="1584217"/>
                <a:chOff x="0" y="0"/>
                <a:chExt cx="2226302" cy="1584216"/>
              </a:xfrm>
            </p:grpSpPr>
            <p:pic>
              <p:nvPicPr>
                <p:cNvPr id="121" name="image17.png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2226303" cy="158421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22" name="image18.png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2147" y="402977"/>
                  <a:ext cx="983086" cy="91223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124" name="image39.tif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rcRect l="3125" t="3320" r="1888" b="2920"/>
              <a:stretch>
                <a:fillRect/>
              </a:stretch>
            </p:blipFill>
            <p:spPr>
              <a:xfrm>
                <a:off x="432496" y="1429994"/>
                <a:ext cx="276623" cy="2730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117" y="0"/>
                    </a:moveTo>
                    <a:cubicBezTo>
                      <a:pt x="10734" y="638"/>
                      <a:pt x="9082" y="1779"/>
                      <a:pt x="5950" y="4050"/>
                    </a:cubicBezTo>
                    <a:lnTo>
                      <a:pt x="0" y="8414"/>
                    </a:lnTo>
                    <a:cubicBezTo>
                      <a:pt x="148" y="8757"/>
                      <a:pt x="229" y="9189"/>
                      <a:pt x="434" y="9419"/>
                    </a:cubicBezTo>
                    <a:cubicBezTo>
                      <a:pt x="1510" y="10623"/>
                      <a:pt x="1510" y="10758"/>
                      <a:pt x="434" y="11177"/>
                    </a:cubicBezTo>
                    <a:cubicBezTo>
                      <a:pt x="248" y="11249"/>
                      <a:pt x="188" y="11538"/>
                      <a:pt x="62" y="11742"/>
                    </a:cubicBezTo>
                    <a:cubicBezTo>
                      <a:pt x="166" y="11913"/>
                      <a:pt x="242" y="12104"/>
                      <a:pt x="372" y="12213"/>
                    </a:cubicBezTo>
                    <a:cubicBezTo>
                      <a:pt x="1344" y="13030"/>
                      <a:pt x="1344" y="13260"/>
                      <a:pt x="372" y="14348"/>
                    </a:cubicBezTo>
                    <a:cubicBezTo>
                      <a:pt x="267" y="14466"/>
                      <a:pt x="187" y="14739"/>
                      <a:pt x="93" y="14913"/>
                    </a:cubicBezTo>
                    <a:lnTo>
                      <a:pt x="4432" y="18241"/>
                    </a:lnTo>
                    <a:lnTo>
                      <a:pt x="8801" y="21600"/>
                    </a:lnTo>
                    <a:cubicBezTo>
                      <a:pt x="10227" y="20974"/>
                      <a:pt x="11946" y="19778"/>
                      <a:pt x="15216" y="17424"/>
                    </a:cubicBezTo>
                    <a:lnTo>
                      <a:pt x="21383" y="12998"/>
                    </a:lnTo>
                    <a:cubicBezTo>
                      <a:pt x="21310" y="12818"/>
                      <a:pt x="21279" y="12421"/>
                      <a:pt x="21197" y="12338"/>
                    </a:cubicBezTo>
                    <a:cubicBezTo>
                      <a:pt x="20534" y="11667"/>
                      <a:pt x="20534" y="11283"/>
                      <a:pt x="21197" y="10612"/>
                    </a:cubicBezTo>
                    <a:cubicBezTo>
                      <a:pt x="21380" y="10427"/>
                      <a:pt x="21468" y="9736"/>
                      <a:pt x="21600" y="9105"/>
                    </a:cubicBezTo>
                    <a:cubicBezTo>
                      <a:pt x="21587" y="9097"/>
                      <a:pt x="21583" y="8808"/>
                      <a:pt x="21569" y="8822"/>
                    </a:cubicBezTo>
                    <a:cubicBezTo>
                      <a:pt x="20668" y="9736"/>
                      <a:pt x="18608" y="7918"/>
                      <a:pt x="18966" y="6530"/>
                    </a:cubicBezTo>
                    <a:cubicBezTo>
                      <a:pt x="19232" y="5502"/>
                      <a:pt x="18346" y="4371"/>
                      <a:pt x="15464" y="2166"/>
                    </a:cubicBezTo>
                    <a:cubicBezTo>
                      <a:pt x="13970" y="1024"/>
                      <a:pt x="13051" y="429"/>
                      <a:pt x="12117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28" name="Group 128"/>
            <p:cNvGrpSpPr/>
            <p:nvPr/>
          </p:nvGrpSpPr>
          <p:grpSpPr>
            <a:xfrm>
              <a:off x="5794118" y="838197"/>
              <a:ext cx="1002503" cy="1073070"/>
              <a:chOff x="0" y="0"/>
              <a:chExt cx="1002501" cy="1073068"/>
            </a:xfrm>
          </p:grpSpPr>
          <p:pic>
            <p:nvPicPr>
              <p:cNvPr id="126" name="image39.tif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rcRect l="3125" t="3320" r="1902" b="2914"/>
              <a:stretch>
                <a:fillRect/>
              </a:stretch>
            </p:blipFill>
            <p:spPr>
              <a:xfrm>
                <a:off x="-1" y="672225"/>
                <a:ext cx="406004" cy="400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099" y="0"/>
                    </a:moveTo>
                    <a:cubicBezTo>
                      <a:pt x="10715" y="638"/>
                      <a:pt x="9086" y="1814"/>
                      <a:pt x="5954" y="4085"/>
                    </a:cubicBezTo>
                    <a:lnTo>
                      <a:pt x="0" y="8405"/>
                    </a:lnTo>
                    <a:cubicBezTo>
                      <a:pt x="148" y="8748"/>
                      <a:pt x="238" y="9202"/>
                      <a:pt x="443" y="9431"/>
                    </a:cubicBezTo>
                    <a:cubicBezTo>
                      <a:pt x="1520" y="10636"/>
                      <a:pt x="1520" y="10767"/>
                      <a:pt x="443" y="11185"/>
                    </a:cubicBezTo>
                    <a:cubicBezTo>
                      <a:pt x="257" y="11258"/>
                      <a:pt x="168" y="11537"/>
                      <a:pt x="42" y="11741"/>
                    </a:cubicBezTo>
                    <a:cubicBezTo>
                      <a:pt x="146" y="11912"/>
                      <a:pt x="229" y="12101"/>
                      <a:pt x="359" y="12211"/>
                    </a:cubicBezTo>
                    <a:cubicBezTo>
                      <a:pt x="1331" y="13028"/>
                      <a:pt x="1331" y="13242"/>
                      <a:pt x="359" y="14329"/>
                    </a:cubicBezTo>
                    <a:cubicBezTo>
                      <a:pt x="254" y="14447"/>
                      <a:pt x="199" y="14732"/>
                      <a:pt x="106" y="14906"/>
                    </a:cubicBezTo>
                    <a:lnTo>
                      <a:pt x="4455" y="18242"/>
                    </a:lnTo>
                    <a:lnTo>
                      <a:pt x="8805" y="21600"/>
                    </a:lnTo>
                    <a:cubicBezTo>
                      <a:pt x="10231" y="20974"/>
                      <a:pt x="11954" y="19762"/>
                      <a:pt x="15223" y="17408"/>
                    </a:cubicBezTo>
                    <a:lnTo>
                      <a:pt x="21389" y="12981"/>
                    </a:lnTo>
                    <a:cubicBezTo>
                      <a:pt x="21316" y="12801"/>
                      <a:pt x="21260" y="12401"/>
                      <a:pt x="21178" y="12318"/>
                    </a:cubicBezTo>
                    <a:cubicBezTo>
                      <a:pt x="20515" y="11646"/>
                      <a:pt x="20515" y="11301"/>
                      <a:pt x="21178" y="10629"/>
                    </a:cubicBezTo>
                    <a:cubicBezTo>
                      <a:pt x="21361" y="10445"/>
                      <a:pt x="21468" y="9742"/>
                      <a:pt x="21600" y="9110"/>
                    </a:cubicBezTo>
                    <a:cubicBezTo>
                      <a:pt x="21587" y="9101"/>
                      <a:pt x="21592" y="8797"/>
                      <a:pt x="21579" y="8811"/>
                    </a:cubicBezTo>
                    <a:cubicBezTo>
                      <a:pt x="20678" y="9724"/>
                      <a:pt x="18603" y="7910"/>
                      <a:pt x="18961" y="6523"/>
                    </a:cubicBezTo>
                    <a:cubicBezTo>
                      <a:pt x="19226" y="5495"/>
                      <a:pt x="18339" y="4386"/>
                      <a:pt x="15456" y="2181"/>
                    </a:cubicBezTo>
                    <a:cubicBezTo>
                      <a:pt x="13961" y="1038"/>
                      <a:pt x="13033" y="429"/>
                      <a:pt x="12099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7" name="image23.png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502096" y="0"/>
                <a:ext cx="500405" cy="10052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31" name="Group 131"/>
            <p:cNvGrpSpPr/>
            <p:nvPr/>
          </p:nvGrpSpPr>
          <p:grpSpPr>
            <a:xfrm>
              <a:off x="9454647" y="632042"/>
              <a:ext cx="1124581" cy="855283"/>
              <a:chOff x="0" y="0"/>
              <a:chExt cx="1124579" cy="855281"/>
            </a:xfrm>
          </p:grpSpPr>
          <p:pic>
            <p:nvPicPr>
              <p:cNvPr id="129" name="image22.png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-1" y="0"/>
                <a:ext cx="855284" cy="85528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25400" dist="25400" dir="3600000">
                  <a:srgbClr val="A6AAA9">
                    <a:alpha val="70000"/>
                  </a:srgbClr>
                </a:outerShdw>
              </a:effectLst>
            </p:spPr>
          </p:pic>
          <p:pic>
            <p:nvPicPr>
              <p:cNvPr id="130" name="image39.tif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rcRect l="3125" t="3319" r="1819" b="2959"/>
              <a:stretch>
                <a:fillRect/>
              </a:stretch>
            </p:blipFill>
            <p:spPr>
              <a:xfrm>
                <a:off x="813826" y="523164"/>
                <a:ext cx="310754" cy="3063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083" y="0"/>
                    </a:moveTo>
                    <a:cubicBezTo>
                      <a:pt x="10700" y="639"/>
                      <a:pt x="9060" y="1785"/>
                      <a:pt x="5931" y="4057"/>
                    </a:cubicBezTo>
                    <a:lnTo>
                      <a:pt x="0" y="8394"/>
                    </a:lnTo>
                    <a:cubicBezTo>
                      <a:pt x="148" y="8737"/>
                      <a:pt x="237" y="9200"/>
                      <a:pt x="441" y="9429"/>
                    </a:cubicBezTo>
                    <a:cubicBezTo>
                      <a:pt x="1517" y="10634"/>
                      <a:pt x="1517" y="10774"/>
                      <a:pt x="441" y="11192"/>
                    </a:cubicBezTo>
                    <a:cubicBezTo>
                      <a:pt x="256" y="11264"/>
                      <a:pt x="181" y="11547"/>
                      <a:pt x="55" y="11751"/>
                    </a:cubicBezTo>
                    <a:cubicBezTo>
                      <a:pt x="159" y="11922"/>
                      <a:pt x="256" y="12089"/>
                      <a:pt x="386" y="12199"/>
                    </a:cubicBezTo>
                    <a:cubicBezTo>
                      <a:pt x="1357" y="13015"/>
                      <a:pt x="1357" y="13265"/>
                      <a:pt x="386" y="14353"/>
                    </a:cubicBezTo>
                    <a:cubicBezTo>
                      <a:pt x="281" y="14471"/>
                      <a:pt x="203" y="14767"/>
                      <a:pt x="110" y="14941"/>
                    </a:cubicBezTo>
                    <a:lnTo>
                      <a:pt x="4441" y="18242"/>
                    </a:lnTo>
                    <a:lnTo>
                      <a:pt x="8800" y="21600"/>
                    </a:lnTo>
                    <a:cubicBezTo>
                      <a:pt x="10225" y="20974"/>
                      <a:pt x="11933" y="19786"/>
                      <a:pt x="15200" y="17431"/>
                    </a:cubicBezTo>
                    <a:lnTo>
                      <a:pt x="21379" y="12982"/>
                    </a:lnTo>
                    <a:cubicBezTo>
                      <a:pt x="21305" y="12803"/>
                      <a:pt x="21240" y="12421"/>
                      <a:pt x="21159" y="12339"/>
                    </a:cubicBezTo>
                    <a:cubicBezTo>
                      <a:pt x="20496" y="11667"/>
                      <a:pt x="20496" y="11304"/>
                      <a:pt x="21159" y="10632"/>
                    </a:cubicBezTo>
                    <a:cubicBezTo>
                      <a:pt x="21341" y="10447"/>
                      <a:pt x="21468" y="9753"/>
                      <a:pt x="21600" y="9121"/>
                    </a:cubicBezTo>
                    <a:cubicBezTo>
                      <a:pt x="21587" y="9113"/>
                      <a:pt x="21586" y="8827"/>
                      <a:pt x="21572" y="8841"/>
                    </a:cubicBezTo>
                    <a:cubicBezTo>
                      <a:pt x="20672" y="9755"/>
                      <a:pt x="18594" y="7936"/>
                      <a:pt x="18952" y="6547"/>
                    </a:cubicBezTo>
                    <a:cubicBezTo>
                      <a:pt x="19218" y="5519"/>
                      <a:pt x="18328" y="4388"/>
                      <a:pt x="15448" y="2182"/>
                    </a:cubicBezTo>
                    <a:cubicBezTo>
                      <a:pt x="13955" y="1039"/>
                      <a:pt x="13015" y="429"/>
                      <a:pt x="12083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34" name="Group 134"/>
            <p:cNvGrpSpPr/>
            <p:nvPr/>
          </p:nvGrpSpPr>
          <p:grpSpPr>
            <a:xfrm>
              <a:off x="9157222" y="2293362"/>
              <a:ext cx="2010633" cy="1748567"/>
              <a:chOff x="-407779" y="0"/>
              <a:chExt cx="2010632" cy="1748565"/>
            </a:xfrm>
          </p:grpSpPr>
          <p:pic>
            <p:nvPicPr>
              <p:cNvPr id="132" name="image24.png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0" y="-1"/>
                <a:ext cx="1602853" cy="174856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3" name="image39.tif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rcRect l="3125" t="3320" r="1902" b="2914"/>
              <a:stretch>
                <a:fillRect/>
              </a:stretch>
            </p:blipFill>
            <p:spPr>
              <a:xfrm>
                <a:off x="-407780" y="528215"/>
                <a:ext cx="406004" cy="400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099" y="0"/>
                    </a:moveTo>
                    <a:cubicBezTo>
                      <a:pt x="10715" y="638"/>
                      <a:pt x="9086" y="1814"/>
                      <a:pt x="5954" y="4085"/>
                    </a:cubicBezTo>
                    <a:lnTo>
                      <a:pt x="0" y="8405"/>
                    </a:lnTo>
                    <a:cubicBezTo>
                      <a:pt x="148" y="8748"/>
                      <a:pt x="238" y="9202"/>
                      <a:pt x="443" y="9431"/>
                    </a:cubicBezTo>
                    <a:cubicBezTo>
                      <a:pt x="1520" y="10636"/>
                      <a:pt x="1520" y="10767"/>
                      <a:pt x="443" y="11185"/>
                    </a:cubicBezTo>
                    <a:cubicBezTo>
                      <a:pt x="257" y="11258"/>
                      <a:pt x="168" y="11537"/>
                      <a:pt x="42" y="11741"/>
                    </a:cubicBezTo>
                    <a:cubicBezTo>
                      <a:pt x="146" y="11912"/>
                      <a:pt x="229" y="12101"/>
                      <a:pt x="359" y="12211"/>
                    </a:cubicBezTo>
                    <a:cubicBezTo>
                      <a:pt x="1331" y="13028"/>
                      <a:pt x="1331" y="13242"/>
                      <a:pt x="359" y="14329"/>
                    </a:cubicBezTo>
                    <a:cubicBezTo>
                      <a:pt x="254" y="14447"/>
                      <a:pt x="199" y="14732"/>
                      <a:pt x="106" y="14906"/>
                    </a:cubicBezTo>
                    <a:lnTo>
                      <a:pt x="4455" y="18242"/>
                    </a:lnTo>
                    <a:lnTo>
                      <a:pt x="8805" y="21600"/>
                    </a:lnTo>
                    <a:cubicBezTo>
                      <a:pt x="10231" y="20974"/>
                      <a:pt x="11954" y="19762"/>
                      <a:pt x="15223" y="17408"/>
                    </a:cubicBezTo>
                    <a:lnTo>
                      <a:pt x="21389" y="12981"/>
                    </a:lnTo>
                    <a:cubicBezTo>
                      <a:pt x="21316" y="12801"/>
                      <a:pt x="21260" y="12401"/>
                      <a:pt x="21178" y="12318"/>
                    </a:cubicBezTo>
                    <a:cubicBezTo>
                      <a:pt x="20515" y="11646"/>
                      <a:pt x="20515" y="11301"/>
                      <a:pt x="21178" y="10629"/>
                    </a:cubicBezTo>
                    <a:cubicBezTo>
                      <a:pt x="21361" y="10445"/>
                      <a:pt x="21468" y="9742"/>
                      <a:pt x="21600" y="9110"/>
                    </a:cubicBezTo>
                    <a:cubicBezTo>
                      <a:pt x="21587" y="9101"/>
                      <a:pt x="21592" y="8797"/>
                      <a:pt x="21579" y="8811"/>
                    </a:cubicBezTo>
                    <a:cubicBezTo>
                      <a:pt x="20678" y="9724"/>
                      <a:pt x="18603" y="7910"/>
                      <a:pt x="18961" y="6523"/>
                    </a:cubicBezTo>
                    <a:cubicBezTo>
                      <a:pt x="19226" y="5495"/>
                      <a:pt x="18339" y="4386"/>
                      <a:pt x="15456" y="2181"/>
                    </a:cubicBezTo>
                    <a:cubicBezTo>
                      <a:pt x="13961" y="1038"/>
                      <a:pt x="13033" y="429"/>
                      <a:pt x="12099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37" name="Group 137"/>
            <p:cNvGrpSpPr/>
            <p:nvPr/>
          </p:nvGrpSpPr>
          <p:grpSpPr>
            <a:xfrm>
              <a:off x="3238763" y="5239401"/>
              <a:ext cx="1352466" cy="1837573"/>
              <a:chOff x="0" y="0"/>
              <a:chExt cx="1352465" cy="1837571"/>
            </a:xfrm>
          </p:grpSpPr>
          <p:pic>
            <p:nvPicPr>
              <p:cNvPr id="135" name="image40.tif"/>
              <p:cNvPicPr>
                <a:picLocks noChangeAspect="1"/>
              </p:cNvPicPr>
              <p:nvPr/>
            </p:nvPicPr>
            <p:blipFill>
              <a:blip r:embed="rId12">
                <a:extLst/>
              </a:blip>
              <a:srcRect l="62" t="1012" r="122" b="1215"/>
              <a:stretch>
                <a:fillRect/>
              </a:stretch>
            </p:blipFill>
            <p:spPr>
              <a:xfrm>
                <a:off x="28921" y="0"/>
                <a:ext cx="1139032" cy="15843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129" y="0"/>
                    </a:moveTo>
                    <a:lnTo>
                      <a:pt x="4862" y="1721"/>
                    </a:lnTo>
                    <a:lnTo>
                      <a:pt x="15" y="3669"/>
                    </a:lnTo>
                    <a:lnTo>
                      <a:pt x="0" y="12770"/>
                    </a:lnTo>
                    <a:lnTo>
                      <a:pt x="0" y="16736"/>
                    </a:lnTo>
                    <a:lnTo>
                      <a:pt x="2175" y="17618"/>
                    </a:lnTo>
                    <a:cubicBezTo>
                      <a:pt x="3378" y="18103"/>
                      <a:pt x="4661" y="18422"/>
                      <a:pt x="5027" y="18321"/>
                    </a:cubicBezTo>
                    <a:cubicBezTo>
                      <a:pt x="5442" y="18207"/>
                      <a:pt x="5771" y="18338"/>
                      <a:pt x="5900" y="18678"/>
                    </a:cubicBezTo>
                    <a:cubicBezTo>
                      <a:pt x="6014" y="18978"/>
                      <a:pt x="7503" y="19799"/>
                      <a:pt x="9212" y="20507"/>
                    </a:cubicBezTo>
                    <a:cubicBezTo>
                      <a:pt x="10677" y="21114"/>
                      <a:pt x="11464" y="21427"/>
                      <a:pt x="12373" y="21600"/>
                    </a:cubicBezTo>
                    <a:cubicBezTo>
                      <a:pt x="12464" y="21578"/>
                      <a:pt x="12806" y="21559"/>
                      <a:pt x="12840" y="21535"/>
                    </a:cubicBezTo>
                    <a:cubicBezTo>
                      <a:pt x="13751" y="20879"/>
                      <a:pt x="20875" y="18145"/>
                      <a:pt x="21246" y="18310"/>
                    </a:cubicBezTo>
                    <a:cubicBezTo>
                      <a:pt x="21426" y="18390"/>
                      <a:pt x="21560" y="15220"/>
                      <a:pt x="21600" y="11135"/>
                    </a:cubicBezTo>
                    <a:cubicBezTo>
                      <a:pt x="21565" y="6603"/>
                      <a:pt x="21438" y="4543"/>
                      <a:pt x="21081" y="4534"/>
                    </a:cubicBezTo>
                    <a:cubicBezTo>
                      <a:pt x="20491" y="4520"/>
                      <a:pt x="10416" y="557"/>
                      <a:pt x="9746" y="76"/>
                    </a:cubicBezTo>
                    <a:cubicBezTo>
                      <a:pt x="9704" y="45"/>
                      <a:pt x="9304" y="28"/>
                      <a:pt x="9129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136" name="Shape 136"/>
              <p:cNvSpPr/>
              <p:nvPr/>
            </p:nvSpPr>
            <p:spPr>
              <a:xfrm>
                <a:off x="-1" y="1520930"/>
                <a:ext cx="1352467" cy="31664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>
                <a:lvl1pPr defTabSz="415431">
                  <a:tabLst/>
                  <a:defRPr b="1" sz="1200">
                    <a:solidFill>
                      <a:srgbClr val="0433FF"/>
                    </a:solidFill>
                    <a:effectLst>
                      <a:outerShdw sx="100000" sy="100000" kx="0" ky="0" algn="b" rotWithShape="0" blurRad="50800" dist="38100" dir="5400000">
                        <a:srgbClr val="000000"/>
                      </a:outerShdw>
                    </a:effectLst>
                  </a:defRPr>
                </a:lvl1pPr>
              </a:lstStyle>
              <a:p>
                <a:pPr/>
                <a:r>
                  <a:t>SINAM</a:t>
                </a:r>
              </a:p>
            </p:txBody>
          </p:sp>
        </p:grpSp>
        <p:grpSp>
          <p:nvGrpSpPr>
            <p:cNvPr id="140" name="Group 140"/>
            <p:cNvGrpSpPr/>
            <p:nvPr/>
          </p:nvGrpSpPr>
          <p:grpSpPr>
            <a:xfrm>
              <a:off x="4926046" y="5291214"/>
              <a:ext cx="1043385" cy="1733948"/>
              <a:chOff x="0" y="0"/>
              <a:chExt cx="1043384" cy="1733947"/>
            </a:xfrm>
          </p:grpSpPr>
          <p:pic>
            <p:nvPicPr>
              <p:cNvPr id="138" name="image41.tif"/>
              <p:cNvPicPr>
                <a:picLocks noChangeAspect="1"/>
              </p:cNvPicPr>
              <p:nvPr/>
            </p:nvPicPr>
            <p:blipFill>
              <a:blip r:embed="rId13">
                <a:extLst/>
              </a:blip>
              <a:srcRect l="116" t="1041" r="126" b="1059"/>
              <a:stretch>
                <a:fillRect/>
              </a:stretch>
            </p:blipFill>
            <p:spPr>
              <a:xfrm>
                <a:off x="0" y="0"/>
                <a:ext cx="1043385" cy="13910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064" y="0"/>
                    </a:moveTo>
                    <a:cubicBezTo>
                      <a:pt x="12291" y="166"/>
                      <a:pt x="11583" y="445"/>
                      <a:pt x="10344" y="974"/>
                    </a:cubicBezTo>
                    <a:cubicBezTo>
                      <a:pt x="8798" y="1636"/>
                      <a:pt x="5884" y="2853"/>
                      <a:pt x="3862" y="3685"/>
                    </a:cubicBezTo>
                    <a:lnTo>
                      <a:pt x="181" y="5201"/>
                    </a:lnTo>
                    <a:lnTo>
                      <a:pt x="66" y="13515"/>
                    </a:lnTo>
                    <a:lnTo>
                      <a:pt x="0" y="18691"/>
                    </a:lnTo>
                    <a:lnTo>
                      <a:pt x="1512" y="19468"/>
                    </a:lnTo>
                    <a:cubicBezTo>
                      <a:pt x="2355" y="19899"/>
                      <a:pt x="3954" y="20592"/>
                      <a:pt x="5078" y="21008"/>
                    </a:cubicBezTo>
                    <a:cubicBezTo>
                      <a:pt x="5935" y="21326"/>
                      <a:pt x="6858" y="21484"/>
                      <a:pt x="7994" y="21588"/>
                    </a:cubicBezTo>
                    <a:cubicBezTo>
                      <a:pt x="8070" y="21567"/>
                      <a:pt x="8329" y="21548"/>
                      <a:pt x="8348" y="21526"/>
                    </a:cubicBezTo>
                    <a:cubicBezTo>
                      <a:pt x="8415" y="21444"/>
                      <a:pt x="8744" y="21372"/>
                      <a:pt x="9202" y="21317"/>
                    </a:cubicBezTo>
                    <a:cubicBezTo>
                      <a:pt x="9358" y="20907"/>
                      <a:pt x="10646" y="20596"/>
                      <a:pt x="11429" y="20910"/>
                    </a:cubicBezTo>
                    <a:cubicBezTo>
                      <a:pt x="11679" y="21010"/>
                      <a:pt x="11853" y="21142"/>
                      <a:pt x="11954" y="21267"/>
                    </a:cubicBezTo>
                    <a:cubicBezTo>
                      <a:pt x="12826" y="21315"/>
                      <a:pt x="13561" y="21402"/>
                      <a:pt x="13663" y="21526"/>
                    </a:cubicBezTo>
                    <a:cubicBezTo>
                      <a:pt x="13687" y="21555"/>
                      <a:pt x="14000" y="21573"/>
                      <a:pt x="14123" y="21600"/>
                    </a:cubicBezTo>
                    <a:cubicBezTo>
                      <a:pt x="14358" y="21573"/>
                      <a:pt x="14860" y="21558"/>
                      <a:pt x="14887" y="21526"/>
                    </a:cubicBezTo>
                    <a:cubicBezTo>
                      <a:pt x="15025" y="21357"/>
                      <a:pt x="15486" y="21218"/>
                      <a:pt x="15906" y="21218"/>
                    </a:cubicBezTo>
                    <a:cubicBezTo>
                      <a:pt x="17193" y="21218"/>
                      <a:pt x="17952" y="20355"/>
                      <a:pt x="17952" y="18901"/>
                    </a:cubicBezTo>
                    <a:cubicBezTo>
                      <a:pt x="17952" y="17641"/>
                      <a:pt x="18052" y="17518"/>
                      <a:pt x="19530" y="16953"/>
                    </a:cubicBezTo>
                    <a:cubicBezTo>
                      <a:pt x="19785" y="16855"/>
                      <a:pt x="20004" y="16801"/>
                      <a:pt x="20236" y="16732"/>
                    </a:cubicBezTo>
                    <a:cubicBezTo>
                      <a:pt x="20711" y="16550"/>
                      <a:pt x="21139" y="16423"/>
                      <a:pt x="21271" y="16485"/>
                    </a:cubicBezTo>
                    <a:cubicBezTo>
                      <a:pt x="21446" y="16566"/>
                      <a:pt x="21565" y="13640"/>
                      <a:pt x="21600" y="9842"/>
                    </a:cubicBezTo>
                    <a:cubicBezTo>
                      <a:pt x="21568" y="5945"/>
                      <a:pt x="21484" y="2835"/>
                      <a:pt x="21370" y="2921"/>
                    </a:cubicBezTo>
                    <a:cubicBezTo>
                      <a:pt x="21101" y="3122"/>
                      <a:pt x="17185" y="1713"/>
                      <a:pt x="14608" y="493"/>
                    </a:cubicBezTo>
                    <a:cubicBezTo>
                      <a:pt x="14090" y="247"/>
                      <a:pt x="13631" y="108"/>
                      <a:pt x="13064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139" name="Shape 139"/>
              <p:cNvSpPr/>
              <p:nvPr/>
            </p:nvSpPr>
            <p:spPr>
              <a:xfrm>
                <a:off x="52491" y="1417305"/>
                <a:ext cx="775030" cy="3166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>
                <a:lvl1pPr defTabSz="415431">
                  <a:tabLst/>
                  <a:defRPr b="1" sz="1200">
                    <a:solidFill>
                      <a:srgbClr val="0433FF"/>
                    </a:solidFill>
                    <a:effectLst>
                      <a:outerShdw sx="100000" sy="100000" kx="0" ky="0" algn="b" rotWithShape="0" blurRad="50800" dist="38100" dir="5400000">
                        <a:srgbClr val="000000"/>
                      </a:outerShdw>
                    </a:effectLst>
                  </a:defRPr>
                </a:lvl1pPr>
              </a:lstStyle>
              <a:p>
                <a:pPr/>
                <a:r>
                  <a:t>SGBDR</a:t>
                </a:r>
              </a:p>
            </p:txBody>
          </p:sp>
        </p:grpSp>
        <p:grpSp>
          <p:nvGrpSpPr>
            <p:cNvPr id="143" name="Group 143"/>
            <p:cNvGrpSpPr/>
            <p:nvPr/>
          </p:nvGrpSpPr>
          <p:grpSpPr>
            <a:xfrm>
              <a:off x="1698361" y="5380078"/>
              <a:ext cx="1205500" cy="1556219"/>
              <a:chOff x="0" y="0"/>
              <a:chExt cx="1205498" cy="1556218"/>
            </a:xfrm>
          </p:grpSpPr>
          <p:pic>
            <p:nvPicPr>
              <p:cNvPr id="141" name="image42.tif"/>
              <p:cNvPicPr>
                <a:picLocks noChangeAspect="1"/>
              </p:cNvPicPr>
              <p:nvPr/>
            </p:nvPicPr>
            <p:blipFill>
              <a:blip r:embed="rId14">
                <a:extLst/>
              </a:blip>
              <a:srcRect l="0" t="847" r="9309" b="1114"/>
              <a:stretch>
                <a:fillRect/>
              </a:stretch>
            </p:blipFill>
            <p:spPr>
              <a:xfrm>
                <a:off x="281572" y="0"/>
                <a:ext cx="923926" cy="13704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167" y="0"/>
                    </a:moveTo>
                    <a:lnTo>
                      <a:pt x="4815" y="1752"/>
                    </a:lnTo>
                    <a:lnTo>
                      <a:pt x="0" y="3678"/>
                    </a:lnTo>
                    <a:lnTo>
                      <a:pt x="0" y="8176"/>
                    </a:lnTo>
                    <a:lnTo>
                      <a:pt x="0" y="8226"/>
                    </a:lnTo>
                    <a:lnTo>
                      <a:pt x="0" y="10828"/>
                    </a:lnTo>
                    <a:lnTo>
                      <a:pt x="0" y="12767"/>
                    </a:lnTo>
                    <a:lnTo>
                      <a:pt x="0" y="16552"/>
                    </a:lnTo>
                    <a:lnTo>
                      <a:pt x="1661" y="17202"/>
                    </a:lnTo>
                    <a:lnTo>
                      <a:pt x="2366" y="17446"/>
                    </a:lnTo>
                    <a:cubicBezTo>
                      <a:pt x="3279" y="17784"/>
                      <a:pt x="4249" y="18109"/>
                      <a:pt x="4519" y="18109"/>
                    </a:cubicBezTo>
                    <a:cubicBezTo>
                      <a:pt x="4838" y="18109"/>
                      <a:pt x="5791" y="18492"/>
                      <a:pt x="6634" y="18954"/>
                    </a:cubicBezTo>
                    <a:cubicBezTo>
                      <a:pt x="6947" y="19125"/>
                      <a:pt x="7428" y="19296"/>
                      <a:pt x="7859" y="19498"/>
                    </a:cubicBezTo>
                    <a:cubicBezTo>
                      <a:pt x="10304" y="20478"/>
                      <a:pt x="12073" y="21291"/>
                      <a:pt x="11876" y="21506"/>
                    </a:cubicBezTo>
                    <a:cubicBezTo>
                      <a:pt x="11843" y="21542"/>
                      <a:pt x="12309" y="21568"/>
                      <a:pt x="12452" y="21600"/>
                    </a:cubicBezTo>
                    <a:cubicBezTo>
                      <a:pt x="12729" y="21574"/>
                      <a:pt x="13073" y="21550"/>
                      <a:pt x="13045" y="21519"/>
                    </a:cubicBezTo>
                    <a:cubicBezTo>
                      <a:pt x="12880" y="21339"/>
                      <a:pt x="14751" y="20420"/>
                      <a:pt x="17184" y="19467"/>
                    </a:cubicBezTo>
                    <a:lnTo>
                      <a:pt x="19438" y="18579"/>
                    </a:lnTo>
                    <a:lnTo>
                      <a:pt x="21600" y="17678"/>
                    </a:lnTo>
                    <a:lnTo>
                      <a:pt x="21600" y="11216"/>
                    </a:lnTo>
                    <a:lnTo>
                      <a:pt x="21600" y="11191"/>
                    </a:lnTo>
                    <a:lnTo>
                      <a:pt x="21600" y="4717"/>
                    </a:lnTo>
                    <a:lnTo>
                      <a:pt x="16061" y="2596"/>
                    </a:lnTo>
                    <a:cubicBezTo>
                      <a:pt x="13012" y="1432"/>
                      <a:pt x="10373" y="327"/>
                      <a:pt x="10206" y="144"/>
                    </a:cubicBezTo>
                    <a:cubicBezTo>
                      <a:pt x="10154" y="88"/>
                      <a:pt x="9584" y="47"/>
                      <a:pt x="9167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142" name="Shape 142"/>
              <p:cNvSpPr/>
              <p:nvPr/>
            </p:nvSpPr>
            <p:spPr>
              <a:xfrm>
                <a:off x="-1" y="1239576"/>
                <a:ext cx="687413" cy="3166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>
                <a:lvl1pPr defTabSz="415431">
                  <a:tabLst/>
                  <a:defRPr b="1" sz="1200">
                    <a:solidFill>
                      <a:srgbClr val="0433FF"/>
                    </a:solidFill>
                    <a:effectLst>
                      <a:outerShdw sx="100000" sy="100000" kx="0" ky="0" algn="b" rotWithShape="0" blurRad="50800" dist="38100" dir="5400000">
                        <a:srgbClr val="000000"/>
                      </a:outerShdw>
                    </a:effectLst>
                  </a:defRPr>
                </a:lvl1pPr>
              </a:lstStyle>
              <a:p>
                <a:pPr/>
                <a:r>
                  <a:t>SIASI</a:t>
                </a:r>
              </a:p>
            </p:txBody>
          </p:sp>
        </p:grpSp>
        <p:grpSp>
          <p:nvGrpSpPr>
            <p:cNvPr id="146" name="Group 146"/>
            <p:cNvGrpSpPr/>
            <p:nvPr/>
          </p:nvGrpSpPr>
          <p:grpSpPr>
            <a:xfrm>
              <a:off x="0" y="5354043"/>
              <a:ext cx="1369449" cy="1708257"/>
              <a:chOff x="367621" y="0"/>
              <a:chExt cx="1369448" cy="1708255"/>
            </a:xfrm>
          </p:grpSpPr>
          <p:pic>
            <p:nvPicPr>
              <p:cNvPr id="144" name="image43.tif"/>
              <p:cNvPicPr>
                <a:picLocks noChangeAspect="1"/>
              </p:cNvPicPr>
              <p:nvPr/>
            </p:nvPicPr>
            <p:blipFill>
              <a:blip r:embed="rId15">
                <a:extLst/>
              </a:blip>
              <a:srcRect l="218" t="1376" r="9311" b="3399"/>
              <a:stretch>
                <a:fillRect/>
              </a:stretch>
            </p:blipFill>
            <p:spPr>
              <a:xfrm>
                <a:off x="773854" y="-1"/>
                <a:ext cx="963217" cy="13910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8846" y="0"/>
                    </a:moveTo>
                    <a:lnTo>
                      <a:pt x="4770" y="1682"/>
                    </a:lnTo>
                    <a:lnTo>
                      <a:pt x="0" y="3636"/>
                    </a:lnTo>
                    <a:lnTo>
                      <a:pt x="71" y="8363"/>
                    </a:lnTo>
                    <a:lnTo>
                      <a:pt x="222" y="17027"/>
                    </a:lnTo>
                    <a:lnTo>
                      <a:pt x="2447" y="17828"/>
                    </a:lnTo>
                    <a:cubicBezTo>
                      <a:pt x="6632" y="19333"/>
                      <a:pt x="9992" y="20853"/>
                      <a:pt x="10929" y="21600"/>
                    </a:cubicBezTo>
                    <a:lnTo>
                      <a:pt x="13652" y="21600"/>
                    </a:lnTo>
                    <a:cubicBezTo>
                      <a:pt x="14280" y="21199"/>
                      <a:pt x="15436" y="20624"/>
                      <a:pt x="17177" y="19924"/>
                    </a:cubicBezTo>
                    <a:lnTo>
                      <a:pt x="21600" y="18130"/>
                    </a:lnTo>
                    <a:lnTo>
                      <a:pt x="21600" y="11450"/>
                    </a:lnTo>
                    <a:lnTo>
                      <a:pt x="21600" y="4770"/>
                    </a:lnTo>
                    <a:lnTo>
                      <a:pt x="15148" y="2237"/>
                    </a:lnTo>
                    <a:cubicBezTo>
                      <a:pt x="11840" y="934"/>
                      <a:pt x="10224" y="310"/>
                      <a:pt x="8846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145" name="Shape 145"/>
              <p:cNvSpPr/>
              <p:nvPr/>
            </p:nvSpPr>
            <p:spPr>
              <a:xfrm>
                <a:off x="367621" y="1158355"/>
                <a:ext cx="860677" cy="5499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>
                <a:lvl1pPr defTabSz="415431">
                  <a:tabLst/>
                  <a:defRPr b="1" sz="1200">
                    <a:solidFill>
                      <a:srgbClr val="0433FF"/>
                    </a:solidFill>
                    <a:effectLst>
                      <a:outerShdw sx="100000" sy="100000" kx="0" ky="0" algn="b" rotWithShape="0" blurRad="50800" dist="38100" dir="5400000">
                        <a:srgbClr val="000000"/>
                      </a:outerShdw>
                    </a:effectLst>
                  </a:defRPr>
                </a:lvl1pPr>
              </a:lstStyle>
              <a:p>
                <a:pPr/>
                <a:r>
                  <a:t>Outros sistemas</a:t>
                </a:r>
              </a:p>
            </p:txBody>
          </p:sp>
        </p:grpSp>
        <p:grpSp>
          <p:nvGrpSpPr>
            <p:cNvPr id="149" name="Group 149"/>
            <p:cNvGrpSpPr/>
            <p:nvPr/>
          </p:nvGrpSpPr>
          <p:grpSpPr>
            <a:xfrm>
              <a:off x="6362439" y="5357360"/>
              <a:ext cx="1236148" cy="1601655"/>
              <a:chOff x="0" y="0"/>
              <a:chExt cx="1236147" cy="1601653"/>
            </a:xfrm>
          </p:grpSpPr>
          <p:pic>
            <p:nvPicPr>
              <p:cNvPr id="147" name="image44.tif"/>
              <p:cNvPicPr>
                <a:picLocks noChangeAspect="1"/>
              </p:cNvPicPr>
              <p:nvPr/>
            </p:nvPicPr>
            <p:blipFill>
              <a:blip r:embed="rId16">
                <a:extLst/>
              </a:blip>
              <a:srcRect l="0" t="1105" r="0" b="1082"/>
              <a:stretch>
                <a:fillRect/>
              </a:stretch>
            </p:blipFill>
            <p:spPr>
              <a:xfrm>
                <a:off x="156069" y="-1"/>
                <a:ext cx="923891" cy="12497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287" y="0"/>
                    </a:moveTo>
                    <a:cubicBezTo>
                      <a:pt x="12691" y="119"/>
                      <a:pt x="12170" y="275"/>
                      <a:pt x="11589" y="542"/>
                    </a:cubicBezTo>
                    <a:cubicBezTo>
                      <a:pt x="10646" y="976"/>
                      <a:pt x="7661" y="2207"/>
                      <a:pt x="4945" y="3279"/>
                    </a:cubicBezTo>
                    <a:lnTo>
                      <a:pt x="0" y="5227"/>
                    </a:lnTo>
                    <a:lnTo>
                      <a:pt x="0" y="9068"/>
                    </a:lnTo>
                    <a:lnTo>
                      <a:pt x="0" y="10454"/>
                    </a:lnTo>
                    <a:lnTo>
                      <a:pt x="0" y="10797"/>
                    </a:lnTo>
                    <a:lnTo>
                      <a:pt x="0" y="13533"/>
                    </a:lnTo>
                    <a:lnTo>
                      <a:pt x="0" y="18376"/>
                    </a:lnTo>
                    <a:lnTo>
                      <a:pt x="1494" y="19309"/>
                    </a:lnTo>
                    <a:cubicBezTo>
                      <a:pt x="2315" y="19821"/>
                      <a:pt x="3660" y="20457"/>
                      <a:pt x="4491" y="20715"/>
                    </a:cubicBezTo>
                    <a:cubicBezTo>
                      <a:pt x="5027" y="20881"/>
                      <a:pt x="5366" y="21068"/>
                      <a:pt x="5558" y="21243"/>
                    </a:cubicBezTo>
                    <a:cubicBezTo>
                      <a:pt x="6393" y="21305"/>
                      <a:pt x="7037" y="21397"/>
                      <a:pt x="7126" y="21504"/>
                    </a:cubicBezTo>
                    <a:cubicBezTo>
                      <a:pt x="7159" y="21543"/>
                      <a:pt x="7723" y="21566"/>
                      <a:pt x="7952" y="21600"/>
                    </a:cubicBezTo>
                    <a:cubicBezTo>
                      <a:pt x="8108" y="21567"/>
                      <a:pt x="8477" y="21540"/>
                      <a:pt x="8508" y="21504"/>
                    </a:cubicBezTo>
                    <a:cubicBezTo>
                      <a:pt x="8561" y="21440"/>
                      <a:pt x="9192" y="21399"/>
                      <a:pt x="9622" y="21353"/>
                    </a:cubicBezTo>
                    <a:cubicBezTo>
                      <a:pt x="9802" y="21098"/>
                      <a:pt x="10643" y="20617"/>
                      <a:pt x="11960" y="20125"/>
                    </a:cubicBezTo>
                    <a:lnTo>
                      <a:pt x="14771" y="19089"/>
                    </a:lnTo>
                    <a:lnTo>
                      <a:pt x="17146" y="20098"/>
                    </a:lnTo>
                    <a:cubicBezTo>
                      <a:pt x="18316" y="20594"/>
                      <a:pt x="19151" y="21098"/>
                      <a:pt x="19290" y="21353"/>
                    </a:cubicBezTo>
                    <a:cubicBezTo>
                      <a:pt x="19743" y="21399"/>
                      <a:pt x="20362" y="21439"/>
                      <a:pt x="20431" y="21504"/>
                    </a:cubicBezTo>
                    <a:lnTo>
                      <a:pt x="20292" y="19295"/>
                    </a:lnTo>
                    <a:cubicBezTo>
                      <a:pt x="20168" y="17217"/>
                      <a:pt x="20266" y="16706"/>
                      <a:pt x="20858" y="16538"/>
                    </a:cubicBezTo>
                    <a:cubicBezTo>
                      <a:pt x="20977" y="16504"/>
                      <a:pt x="21071" y="16375"/>
                      <a:pt x="21155" y="16243"/>
                    </a:cubicBezTo>
                    <a:cubicBezTo>
                      <a:pt x="21433" y="15615"/>
                      <a:pt x="21599" y="13050"/>
                      <a:pt x="21600" y="8046"/>
                    </a:cubicBezTo>
                    <a:lnTo>
                      <a:pt x="21600" y="8012"/>
                    </a:lnTo>
                    <a:lnTo>
                      <a:pt x="21600" y="3251"/>
                    </a:lnTo>
                    <a:lnTo>
                      <a:pt x="17128" y="1502"/>
                    </a:lnTo>
                    <a:lnTo>
                      <a:pt x="13287" y="0"/>
                    </a:ln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148" name="Shape 148"/>
              <p:cNvSpPr/>
              <p:nvPr/>
            </p:nvSpPr>
            <p:spPr>
              <a:xfrm>
                <a:off x="0" y="1285012"/>
                <a:ext cx="1236148" cy="31664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>
                <a:lvl1pPr defTabSz="415431">
                  <a:tabLst/>
                  <a:defRPr b="1" sz="1200">
                    <a:solidFill>
                      <a:srgbClr val="0433FF"/>
                    </a:solidFill>
                    <a:effectLst>
                      <a:outerShdw sx="100000" sy="100000" kx="0" ky="0" algn="b" rotWithShape="0" blurRad="50800" dist="38100" dir="5400000">
                        <a:srgbClr val="000000"/>
                      </a:outerShdw>
                    </a:effectLst>
                  </a:defRPr>
                </a:lvl1pPr>
              </a:lstStyle>
              <a:p>
                <a:pPr/>
                <a:r>
                  <a:t>Email Server</a:t>
                </a:r>
              </a:p>
            </p:txBody>
          </p:sp>
        </p:grpSp>
        <p:grpSp>
          <p:nvGrpSpPr>
            <p:cNvPr id="152" name="Group 152"/>
            <p:cNvGrpSpPr/>
            <p:nvPr/>
          </p:nvGrpSpPr>
          <p:grpSpPr>
            <a:xfrm>
              <a:off x="7991564" y="5270303"/>
              <a:ext cx="1044973" cy="2048736"/>
              <a:chOff x="0" y="0"/>
              <a:chExt cx="1044971" cy="2048735"/>
            </a:xfrm>
          </p:grpSpPr>
          <p:pic>
            <p:nvPicPr>
              <p:cNvPr id="150" name="image45.tif"/>
              <p:cNvPicPr>
                <a:picLocks noChangeAspect="1"/>
              </p:cNvPicPr>
              <p:nvPr/>
            </p:nvPicPr>
            <p:blipFill>
              <a:blip r:embed="rId17">
                <a:extLst/>
              </a:blip>
              <a:srcRect l="0" t="1057" r="21956" b="1144"/>
              <a:stretch>
                <a:fillRect/>
              </a:stretch>
            </p:blipFill>
            <p:spPr>
              <a:xfrm>
                <a:off x="0" y="0"/>
                <a:ext cx="1044972" cy="1442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94" fill="norm" stroke="1" extrusionOk="0">
                    <a:moveTo>
                      <a:pt x="13241" y="0"/>
                    </a:moveTo>
                    <a:lnTo>
                      <a:pt x="6899" y="2525"/>
                    </a:lnTo>
                    <a:lnTo>
                      <a:pt x="0" y="5275"/>
                    </a:lnTo>
                    <a:lnTo>
                      <a:pt x="0" y="9250"/>
                    </a:lnTo>
                    <a:lnTo>
                      <a:pt x="0" y="10806"/>
                    </a:lnTo>
                    <a:lnTo>
                      <a:pt x="0" y="13568"/>
                    </a:lnTo>
                    <a:lnTo>
                      <a:pt x="0" y="18725"/>
                    </a:lnTo>
                    <a:lnTo>
                      <a:pt x="2231" y="19794"/>
                    </a:lnTo>
                    <a:cubicBezTo>
                      <a:pt x="3456" y="20384"/>
                      <a:pt x="5044" y="20960"/>
                      <a:pt x="5759" y="21065"/>
                    </a:cubicBezTo>
                    <a:cubicBezTo>
                      <a:pt x="6474" y="21171"/>
                      <a:pt x="7179" y="21389"/>
                      <a:pt x="7318" y="21553"/>
                    </a:cubicBezTo>
                    <a:cubicBezTo>
                      <a:pt x="7333" y="21571"/>
                      <a:pt x="7887" y="21577"/>
                      <a:pt x="8007" y="21594"/>
                    </a:cubicBezTo>
                    <a:cubicBezTo>
                      <a:pt x="8638" y="21470"/>
                      <a:pt x="9210" y="21301"/>
                      <a:pt x="9869" y="21030"/>
                    </a:cubicBezTo>
                    <a:cubicBezTo>
                      <a:pt x="11720" y="20269"/>
                      <a:pt x="11960" y="20250"/>
                      <a:pt x="13478" y="20709"/>
                    </a:cubicBezTo>
                    <a:cubicBezTo>
                      <a:pt x="16423" y="21600"/>
                      <a:pt x="19237" y="20425"/>
                      <a:pt x="19237" y="18309"/>
                    </a:cubicBezTo>
                    <a:cubicBezTo>
                      <a:pt x="19237" y="17760"/>
                      <a:pt x="19668" y="17246"/>
                      <a:pt x="20419" y="16889"/>
                    </a:cubicBezTo>
                    <a:lnTo>
                      <a:pt x="21600" y="16325"/>
                    </a:lnTo>
                    <a:lnTo>
                      <a:pt x="21477" y="9659"/>
                    </a:lnTo>
                    <a:lnTo>
                      <a:pt x="21346" y="2994"/>
                    </a:lnTo>
                    <a:lnTo>
                      <a:pt x="18179" y="1794"/>
                    </a:lnTo>
                    <a:cubicBezTo>
                      <a:pt x="16439" y="1132"/>
                      <a:pt x="14766" y="409"/>
                      <a:pt x="14455" y="184"/>
                    </a:cubicBezTo>
                    <a:cubicBezTo>
                      <a:pt x="14343" y="103"/>
                      <a:pt x="13686" y="56"/>
                      <a:pt x="13241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151" name="Shape 151"/>
              <p:cNvSpPr/>
              <p:nvPr/>
            </p:nvSpPr>
            <p:spPr>
              <a:xfrm>
                <a:off x="26876" y="1498835"/>
                <a:ext cx="991050" cy="5499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 defTabSz="415431">
                  <a:tabLst/>
                  <a:defRPr b="1" sz="1200">
                    <a:solidFill>
                      <a:srgbClr val="0433FF"/>
                    </a:solidFill>
                    <a:effectLst>
                      <a:outerShdw sx="100000" sy="100000" kx="0" ky="0" algn="b" rotWithShape="0" blurRad="50800" dist="38100" dir="5400000">
                        <a:srgbClr val="000000"/>
                      </a:outerShdw>
                    </a:effectLst>
                  </a:defRPr>
                </a:pPr>
                <a:r>
                  <a:t>Servidor</a:t>
                </a:r>
              </a:p>
              <a:p>
                <a:pPr defTabSz="415431">
                  <a:tabLst/>
                  <a:defRPr b="1" sz="1200">
                    <a:solidFill>
                      <a:srgbClr val="0433FF"/>
                    </a:solidFill>
                    <a:effectLst>
                      <a:outerShdw sx="100000" sy="100000" kx="0" ky="0" algn="b" rotWithShape="0" blurRad="50800" dist="38100" dir="5400000">
                        <a:srgbClr val="000000"/>
                      </a:outerShdw>
                    </a:effectLst>
                  </a:defRPr>
                </a:pPr>
                <a:r>
                  <a:t>Aplicação</a:t>
                </a:r>
              </a:p>
            </p:txBody>
          </p:sp>
        </p:grpSp>
        <p:sp>
          <p:nvSpPr>
            <p:cNvPr id="153" name="Shape 153"/>
            <p:cNvSpPr/>
            <p:nvPr/>
          </p:nvSpPr>
          <p:spPr>
            <a:xfrm>
              <a:off x="8328205" y="3646745"/>
              <a:ext cx="1613452" cy="7422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/>
            <a:p>
              <a:pPr defTabSz="415431">
                <a:tabLst/>
                <a:defRPr i="1" sz="1200">
                  <a:solidFill>
                    <a:srgbClr val="0433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Unidades </a:t>
              </a:r>
            </a:p>
            <a:p>
              <a:pPr defTabSz="415431">
                <a:tabLst/>
                <a:defRPr i="1" sz="1200">
                  <a:solidFill>
                    <a:srgbClr val="0433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organizacionais remotas</a:t>
              </a:r>
            </a:p>
          </p:txBody>
        </p:sp>
        <p:sp>
          <p:nvSpPr>
            <p:cNvPr id="154" name="Shape 154"/>
            <p:cNvSpPr/>
            <p:nvPr/>
          </p:nvSpPr>
          <p:spPr>
            <a:xfrm>
              <a:off x="1214546" y="1190299"/>
              <a:ext cx="1256141" cy="5775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/>
            <a:p>
              <a:pPr defTabSz="415431">
                <a:tabLst/>
                <a:defRPr i="1" sz="1200">
                  <a:solidFill>
                    <a:srgbClr val="0433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Comunidades</a:t>
              </a:r>
            </a:p>
            <a:p>
              <a:pPr defTabSz="415431">
                <a:tabLst/>
                <a:defRPr i="1" sz="1200">
                  <a:solidFill>
                    <a:srgbClr val="0433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Isoladas</a:t>
              </a:r>
            </a:p>
          </p:txBody>
        </p:sp>
        <p:sp>
          <p:nvSpPr>
            <p:cNvPr id="155" name="Shape 155"/>
            <p:cNvSpPr/>
            <p:nvPr/>
          </p:nvSpPr>
          <p:spPr>
            <a:xfrm>
              <a:off x="9721226" y="1392378"/>
              <a:ext cx="864957" cy="5775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/>
            <a:p>
              <a:pPr defTabSz="415431">
                <a:tabLst/>
                <a:defRPr i="1" sz="1200">
                  <a:solidFill>
                    <a:srgbClr val="0433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Usuários</a:t>
              </a:r>
            </a:p>
            <a:p>
              <a:pPr defTabSz="415431">
                <a:tabLst/>
                <a:defRPr i="1" sz="1200">
                  <a:solidFill>
                    <a:srgbClr val="0433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On-line</a:t>
              </a:r>
            </a:p>
          </p:txBody>
        </p:sp>
        <p:grpSp>
          <p:nvGrpSpPr>
            <p:cNvPr id="158" name="Group 158"/>
            <p:cNvGrpSpPr/>
            <p:nvPr/>
          </p:nvGrpSpPr>
          <p:grpSpPr>
            <a:xfrm>
              <a:off x="3708725" y="354784"/>
              <a:ext cx="1246183" cy="1646367"/>
              <a:chOff x="0" y="0"/>
              <a:chExt cx="1246181" cy="1646366"/>
            </a:xfrm>
          </p:grpSpPr>
          <p:pic>
            <p:nvPicPr>
              <p:cNvPr id="156" name="image20.png"/>
              <p:cNvPicPr>
                <a:picLocks noChangeAspect="1"/>
              </p:cNvPicPr>
              <p:nvPr/>
            </p:nvPicPr>
            <p:blipFill>
              <a:blip r:embed="rId18">
                <a:extLst/>
              </a:blip>
              <a:stretch>
                <a:fillRect/>
              </a:stretch>
            </p:blipFill>
            <p:spPr>
              <a:xfrm>
                <a:off x="362169" y="0"/>
                <a:ext cx="684800" cy="10583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57" name="Shape 157"/>
              <p:cNvSpPr/>
              <p:nvPr/>
            </p:nvSpPr>
            <p:spPr>
              <a:xfrm>
                <a:off x="-1" y="1068774"/>
                <a:ext cx="1246183" cy="5775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 defTabSz="415431">
                  <a:tabLst/>
                  <a:defRPr i="1" sz="1200">
                    <a:solidFill>
                      <a:srgbClr val="0433FF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pPr>
                <a:r>
                  <a:t>Ponto de</a:t>
                </a:r>
              </a:p>
              <a:p>
                <a:pPr defTabSz="415431">
                  <a:tabLst/>
                  <a:defRPr i="1" sz="1200">
                    <a:solidFill>
                      <a:srgbClr val="0433FF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pPr>
                <a:r>
                  <a:t>Conectividade</a:t>
                </a:r>
              </a:p>
            </p:txBody>
          </p:sp>
        </p:grpSp>
        <p:grpSp>
          <p:nvGrpSpPr>
            <p:cNvPr id="161" name="Group 161"/>
            <p:cNvGrpSpPr/>
            <p:nvPr/>
          </p:nvGrpSpPr>
          <p:grpSpPr>
            <a:xfrm>
              <a:off x="9495285" y="5239387"/>
              <a:ext cx="1285984" cy="1717436"/>
              <a:chOff x="0" y="0"/>
              <a:chExt cx="1285983" cy="1717434"/>
            </a:xfrm>
          </p:grpSpPr>
          <p:pic>
            <p:nvPicPr>
              <p:cNvPr id="159" name="image46.tif"/>
              <p:cNvPicPr>
                <a:picLocks noChangeAspect="1"/>
              </p:cNvPicPr>
              <p:nvPr/>
            </p:nvPicPr>
            <p:blipFill>
              <a:blip r:embed="rId19">
                <a:extLst/>
              </a:blip>
              <a:srcRect l="189" t="1161" r="719" b="1088"/>
              <a:stretch>
                <a:fillRect/>
              </a:stretch>
            </p:blipFill>
            <p:spPr>
              <a:xfrm>
                <a:off x="48527" y="0"/>
                <a:ext cx="1237457" cy="1442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449" y="0"/>
                    </a:moveTo>
                    <a:lnTo>
                      <a:pt x="6720" y="1301"/>
                    </a:lnTo>
                    <a:cubicBezTo>
                      <a:pt x="4912" y="2159"/>
                      <a:pt x="2644" y="3209"/>
                      <a:pt x="1690" y="3637"/>
                    </a:cubicBezTo>
                    <a:lnTo>
                      <a:pt x="0" y="4403"/>
                    </a:lnTo>
                    <a:lnTo>
                      <a:pt x="42" y="7749"/>
                    </a:lnTo>
                    <a:lnTo>
                      <a:pt x="118" y="15741"/>
                    </a:lnTo>
                    <a:lnTo>
                      <a:pt x="1919" y="16662"/>
                    </a:lnTo>
                    <a:cubicBezTo>
                      <a:pt x="2630" y="17026"/>
                      <a:pt x="3221" y="17295"/>
                      <a:pt x="3741" y="17482"/>
                    </a:cubicBezTo>
                    <a:cubicBezTo>
                      <a:pt x="3898" y="17537"/>
                      <a:pt x="4022" y="17532"/>
                      <a:pt x="4170" y="17571"/>
                    </a:cubicBezTo>
                    <a:cubicBezTo>
                      <a:pt x="5454" y="17913"/>
                      <a:pt x="6466" y="17685"/>
                      <a:pt x="8465" y="16793"/>
                    </a:cubicBezTo>
                    <a:lnTo>
                      <a:pt x="11022" y="15652"/>
                    </a:lnTo>
                    <a:lnTo>
                      <a:pt x="12927" y="16626"/>
                    </a:lnTo>
                    <a:cubicBezTo>
                      <a:pt x="13936" y="17136"/>
                      <a:pt x="14772" y="17513"/>
                      <a:pt x="14908" y="17547"/>
                    </a:cubicBezTo>
                    <a:cubicBezTo>
                      <a:pt x="14953" y="17530"/>
                      <a:pt x="14996" y="17409"/>
                      <a:pt x="15040" y="17268"/>
                    </a:cubicBezTo>
                    <a:cubicBezTo>
                      <a:pt x="15104" y="17069"/>
                      <a:pt x="15171" y="16811"/>
                      <a:pt x="15213" y="16246"/>
                    </a:cubicBezTo>
                    <a:lnTo>
                      <a:pt x="15303" y="14974"/>
                    </a:lnTo>
                    <a:cubicBezTo>
                      <a:pt x="14161" y="14841"/>
                      <a:pt x="13870" y="14507"/>
                      <a:pt x="14603" y="14047"/>
                    </a:cubicBezTo>
                    <a:cubicBezTo>
                      <a:pt x="15079" y="13749"/>
                      <a:pt x="15150" y="12984"/>
                      <a:pt x="15150" y="8141"/>
                    </a:cubicBezTo>
                    <a:lnTo>
                      <a:pt x="15150" y="2585"/>
                    </a:lnTo>
                    <a:lnTo>
                      <a:pt x="13419" y="1836"/>
                    </a:lnTo>
                    <a:cubicBezTo>
                      <a:pt x="12468" y="1422"/>
                      <a:pt x="11141" y="784"/>
                      <a:pt x="10461" y="416"/>
                    </a:cubicBezTo>
                    <a:cubicBezTo>
                      <a:pt x="10112" y="227"/>
                      <a:pt x="9792" y="98"/>
                      <a:pt x="9449" y="0"/>
                    </a:cubicBezTo>
                    <a:close/>
                    <a:moveTo>
                      <a:pt x="19016" y="17024"/>
                    </a:moveTo>
                    <a:cubicBezTo>
                      <a:pt x="18973" y="17572"/>
                      <a:pt x="18823" y="17953"/>
                      <a:pt x="18309" y="18361"/>
                    </a:cubicBezTo>
                    <a:cubicBezTo>
                      <a:pt x="18238" y="18417"/>
                      <a:pt x="18213" y="18452"/>
                      <a:pt x="18150" y="18504"/>
                    </a:cubicBezTo>
                    <a:cubicBezTo>
                      <a:pt x="18120" y="18530"/>
                      <a:pt x="18123" y="18550"/>
                      <a:pt x="18095" y="18575"/>
                    </a:cubicBezTo>
                    <a:cubicBezTo>
                      <a:pt x="17874" y="18767"/>
                      <a:pt x="17697" y="18942"/>
                      <a:pt x="17589" y="19104"/>
                    </a:cubicBezTo>
                    <a:cubicBezTo>
                      <a:pt x="17251" y="19680"/>
                      <a:pt x="17755" y="20134"/>
                      <a:pt x="19446" y="21131"/>
                    </a:cubicBezTo>
                    <a:cubicBezTo>
                      <a:pt x="19843" y="21365"/>
                      <a:pt x="20088" y="21472"/>
                      <a:pt x="20353" y="21600"/>
                    </a:cubicBezTo>
                    <a:lnTo>
                      <a:pt x="20921" y="21119"/>
                    </a:lnTo>
                    <a:lnTo>
                      <a:pt x="21385" y="20715"/>
                    </a:lnTo>
                    <a:cubicBezTo>
                      <a:pt x="21403" y="20665"/>
                      <a:pt x="21431" y="20642"/>
                      <a:pt x="21448" y="20590"/>
                    </a:cubicBezTo>
                    <a:cubicBezTo>
                      <a:pt x="21507" y="20406"/>
                      <a:pt x="21558" y="20117"/>
                      <a:pt x="21600" y="19485"/>
                    </a:cubicBezTo>
                    <a:cubicBezTo>
                      <a:pt x="21454" y="19057"/>
                      <a:pt x="21138" y="18792"/>
                      <a:pt x="20332" y="18290"/>
                    </a:cubicBezTo>
                    <a:cubicBezTo>
                      <a:pt x="19517" y="17784"/>
                      <a:pt x="19186" y="17484"/>
                      <a:pt x="19016" y="1702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160" name="Shape 160"/>
              <p:cNvSpPr/>
              <p:nvPr/>
            </p:nvSpPr>
            <p:spPr>
              <a:xfrm>
                <a:off x="0" y="1167534"/>
                <a:ext cx="991049" cy="5499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 defTabSz="415431">
                  <a:tabLst/>
                  <a:defRPr b="1" sz="1200">
                    <a:solidFill>
                      <a:srgbClr val="0433FF"/>
                    </a:solidFill>
                    <a:effectLst>
                      <a:outerShdw sx="100000" sy="100000" kx="0" ky="0" algn="b" rotWithShape="0" blurRad="50800" dist="38100" dir="5400000">
                        <a:srgbClr val="000000"/>
                      </a:outerShdw>
                    </a:effectLst>
                  </a:defRPr>
                </a:pPr>
                <a:r>
                  <a:t>Servidor</a:t>
                </a:r>
              </a:p>
              <a:p>
                <a:pPr defTabSz="415431">
                  <a:tabLst/>
                  <a:defRPr b="1" sz="1200">
                    <a:solidFill>
                      <a:srgbClr val="0433FF"/>
                    </a:solidFill>
                    <a:effectLst>
                      <a:outerShdw sx="100000" sy="100000" kx="0" ky="0" algn="b" rotWithShape="0" blurRad="50800" dist="38100" dir="5400000">
                        <a:srgbClr val="000000"/>
                      </a:outerShdw>
                    </a:effectLst>
                  </a:defRPr>
                </a:pPr>
                <a:r>
                  <a:t>Arquivos</a:t>
                </a:r>
              </a:p>
            </p:txBody>
          </p:sp>
        </p:grpSp>
      </p:grpSp>
      <p:sp>
        <p:nvSpPr>
          <p:cNvPr id="163" name="Shape 163"/>
          <p:cNvSpPr/>
          <p:nvPr/>
        </p:nvSpPr>
        <p:spPr>
          <a:xfrm>
            <a:off x="11377693" y="939515"/>
            <a:ext cx="1554074" cy="185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tabLst>
                <a:tab pos="1066800" algn="l"/>
              </a:tabLst>
              <a:defRPr sz="1300"/>
            </a:lvl1pPr>
          </a:lstStyle>
          <a:p>
            <a:pPr/>
            <a:r>
              <a:t>Transparência 2 de 7</a:t>
            </a:r>
          </a:p>
        </p:txBody>
      </p:sp>
      <p:grpSp>
        <p:nvGrpSpPr>
          <p:cNvPr id="167" name="Group 167"/>
          <p:cNvGrpSpPr/>
          <p:nvPr/>
        </p:nvGrpSpPr>
        <p:grpSpPr>
          <a:xfrm>
            <a:off x="-168731" y="19679"/>
            <a:ext cx="11835278" cy="920923"/>
            <a:chOff x="0" y="0"/>
            <a:chExt cx="11835276" cy="920921"/>
          </a:xfrm>
        </p:grpSpPr>
        <p:sp>
          <p:nvSpPr>
            <p:cNvPr id="164" name="Shape 164"/>
            <p:cNvSpPr/>
            <p:nvPr/>
          </p:nvSpPr>
          <p:spPr>
            <a:xfrm>
              <a:off x="0" y="0"/>
              <a:ext cx="11835277" cy="920922"/>
            </a:xfrm>
            <a:prstGeom prst="rect">
              <a:avLst/>
            </a:prstGeom>
            <a:solidFill>
              <a:srgbClr val="DCDEE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584200">
                <a:tabLst/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pic>
          <p:nvPicPr>
            <p:cNvPr id="165" name="pasted-image.pdf"/>
            <p:cNvPicPr>
              <a:picLocks noChangeAspect="1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10187524" y="250841"/>
              <a:ext cx="1152906" cy="4192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6" name="Shape 166"/>
            <p:cNvSpPr/>
            <p:nvPr/>
          </p:nvSpPr>
          <p:spPr>
            <a:xfrm>
              <a:off x="360033" y="17230"/>
              <a:ext cx="6007312" cy="8864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l" defTabSz="584200">
                <a:lnSpc>
                  <a:spcPct val="120000"/>
                </a:lnSpc>
                <a:tabLst/>
                <a:defRPr b="1" sz="2400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Necessidade Comuns de ambientes geograficamente distribuídos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roup 278"/>
          <p:cNvGrpSpPr/>
          <p:nvPr/>
        </p:nvGrpSpPr>
        <p:grpSpPr>
          <a:xfrm>
            <a:off x="717259" y="2091176"/>
            <a:ext cx="11570282" cy="6102117"/>
            <a:chOff x="-1587" y="-1587"/>
            <a:chExt cx="11570281" cy="6102115"/>
          </a:xfrm>
        </p:grpSpPr>
        <p:grpSp>
          <p:nvGrpSpPr>
            <p:cNvPr id="171" name="Group 171"/>
            <p:cNvGrpSpPr/>
            <p:nvPr/>
          </p:nvGrpSpPr>
          <p:grpSpPr>
            <a:xfrm>
              <a:off x="3644918" y="1115417"/>
              <a:ext cx="568962" cy="810704"/>
              <a:chOff x="0" y="0"/>
              <a:chExt cx="568960" cy="810703"/>
            </a:xfrm>
          </p:grpSpPr>
          <p:pic>
            <p:nvPicPr>
              <p:cNvPr id="169" name="pasted-image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568961" cy="56896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70" name="Shape 170"/>
              <p:cNvSpPr/>
              <p:nvPr/>
            </p:nvSpPr>
            <p:spPr>
              <a:xfrm>
                <a:off x="111834" y="582103"/>
                <a:ext cx="347676" cy="228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defTabSz="584200">
                  <a:tabLst/>
                  <a:defRPr b="1" sz="1000">
                    <a:solidFill>
                      <a:srgbClr val="4343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VAN</a:t>
                </a:r>
              </a:p>
            </p:txBody>
          </p:sp>
        </p:grpSp>
        <p:grpSp>
          <p:nvGrpSpPr>
            <p:cNvPr id="174" name="Group 174"/>
            <p:cNvGrpSpPr/>
            <p:nvPr/>
          </p:nvGrpSpPr>
          <p:grpSpPr>
            <a:xfrm>
              <a:off x="3088498" y="362470"/>
              <a:ext cx="933501" cy="649225"/>
              <a:chOff x="-86530" y="0"/>
              <a:chExt cx="933499" cy="649223"/>
            </a:xfrm>
          </p:grpSpPr>
          <p:sp>
            <p:nvSpPr>
              <p:cNvPr id="172" name="Shape 172"/>
              <p:cNvSpPr/>
              <p:nvPr/>
            </p:nvSpPr>
            <p:spPr>
              <a:xfrm>
                <a:off x="-86531" y="268223"/>
                <a:ext cx="933501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/>
              <a:p>
                <a:pPr defTabSz="584200">
                  <a:tabLst/>
                  <a:defRPr b="1" sz="1000">
                    <a:solidFill>
                      <a:srgbClr val="4343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FDS SERVER</a:t>
                </a:r>
              </a:p>
              <a:p>
                <a:pPr defTabSz="584200">
                  <a:tabLst/>
                  <a:defRPr b="1" sz="1000">
                    <a:solidFill>
                      <a:srgbClr val="4343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CLIENTE</a:t>
                </a:r>
              </a:p>
            </p:txBody>
          </p:sp>
          <p:pic>
            <p:nvPicPr>
              <p:cNvPr id="173" name="pasted-image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44752" y="0"/>
                <a:ext cx="270935" cy="27093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77" name="Group 177"/>
            <p:cNvGrpSpPr/>
            <p:nvPr/>
          </p:nvGrpSpPr>
          <p:grpSpPr>
            <a:xfrm>
              <a:off x="1513148" y="913904"/>
              <a:ext cx="1328515" cy="944802"/>
              <a:chOff x="-269973" y="0"/>
              <a:chExt cx="1328514" cy="944800"/>
            </a:xfrm>
          </p:grpSpPr>
          <p:sp>
            <p:nvSpPr>
              <p:cNvPr id="175" name="Shape 175"/>
              <p:cNvSpPr/>
              <p:nvPr/>
            </p:nvSpPr>
            <p:spPr>
              <a:xfrm>
                <a:off x="-269974" y="563800"/>
                <a:ext cx="1328515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/>
              <a:p>
                <a:pPr defTabSz="584200">
                  <a:tabLst/>
                  <a:defRPr b="1" sz="1000">
                    <a:solidFill>
                      <a:srgbClr val="4343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FDS / SFTP / HTTPS</a:t>
                </a:r>
              </a:p>
              <a:p>
                <a:pPr defTabSz="584200">
                  <a:tabLst/>
                  <a:defRPr b="1" sz="1000">
                    <a:solidFill>
                      <a:srgbClr val="4343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ODETTE</a:t>
                </a:r>
              </a:p>
            </p:txBody>
          </p:sp>
          <p:pic>
            <p:nvPicPr>
              <p:cNvPr id="176" name="pasted-image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08611" y="0"/>
                <a:ext cx="571346" cy="57134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80" name="Group 180"/>
            <p:cNvGrpSpPr/>
            <p:nvPr/>
          </p:nvGrpSpPr>
          <p:grpSpPr>
            <a:xfrm>
              <a:off x="2856686" y="1068904"/>
              <a:ext cx="686322" cy="634802"/>
              <a:chOff x="-61812" y="0"/>
              <a:chExt cx="686320" cy="634801"/>
            </a:xfrm>
          </p:grpSpPr>
          <p:sp>
            <p:nvSpPr>
              <p:cNvPr id="178" name="Shape 178"/>
              <p:cNvSpPr/>
              <p:nvPr/>
            </p:nvSpPr>
            <p:spPr>
              <a:xfrm>
                <a:off x="-61813" y="253801"/>
                <a:ext cx="686322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/>
              <a:p>
                <a:pPr defTabSz="584200">
                  <a:tabLst/>
                  <a:defRPr b="1" sz="1000">
                    <a:solidFill>
                      <a:srgbClr val="4343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EMAIL</a:t>
                </a:r>
              </a:p>
              <a:p>
                <a:pPr defTabSz="584200">
                  <a:tabLst/>
                  <a:defRPr b="1" sz="1000">
                    <a:solidFill>
                      <a:srgbClr val="4343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MONITOR</a:t>
                </a:r>
              </a:p>
            </p:txBody>
          </p:sp>
          <p:pic>
            <p:nvPicPr>
              <p:cNvPr id="179" name="pasted-image.pd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45881" y="0"/>
                <a:ext cx="270934" cy="27093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83" name="Group 183"/>
            <p:cNvGrpSpPr/>
            <p:nvPr/>
          </p:nvGrpSpPr>
          <p:grpSpPr>
            <a:xfrm>
              <a:off x="7791632" y="420820"/>
              <a:ext cx="933501" cy="837484"/>
              <a:chOff x="0" y="0"/>
              <a:chExt cx="933499" cy="837482"/>
            </a:xfrm>
          </p:grpSpPr>
          <p:sp>
            <p:nvSpPr>
              <p:cNvPr id="181" name="Shape 181"/>
              <p:cNvSpPr/>
              <p:nvPr/>
            </p:nvSpPr>
            <p:spPr>
              <a:xfrm>
                <a:off x="0" y="192039"/>
                <a:ext cx="933500" cy="6454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defTabSz="584200">
                  <a:tabLst/>
                  <a:defRPr b="1" sz="1000">
                    <a:solidFill>
                      <a:srgbClr val="4343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COMMAND PROCESSOR</a:t>
                </a:r>
              </a:p>
            </p:txBody>
          </p:sp>
          <p:pic>
            <p:nvPicPr>
              <p:cNvPr id="182" name="pasted-image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302827" y="0"/>
                <a:ext cx="327845" cy="32784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86" name="Group 186"/>
            <p:cNvGrpSpPr/>
            <p:nvPr/>
          </p:nvGrpSpPr>
          <p:grpSpPr>
            <a:xfrm>
              <a:off x="8572094" y="1460892"/>
              <a:ext cx="737375" cy="780452"/>
              <a:chOff x="22255" y="0"/>
              <a:chExt cx="737374" cy="780450"/>
            </a:xfrm>
          </p:grpSpPr>
          <p:sp>
            <p:nvSpPr>
              <p:cNvPr id="184" name="Shape 184"/>
              <p:cNvSpPr/>
              <p:nvPr/>
            </p:nvSpPr>
            <p:spPr>
              <a:xfrm>
                <a:off x="22255" y="399450"/>
                <a:ext cx="737375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spAutoFit/>
              </a:bodyPr>
              <a:lstStyle>
                <a:lvl1pPr algn="r" defTabSz="584200">
                  <a:tabLst/>
                  <a:defRPr b="1" sz="1000">
                    <a:solidFill>
                      <a:srgbClr val="4343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SERVICE AGENDA</a:t>
                </a:r>
              </a:p>
            </p:txBody>
          </p:sp>
          <p:pic>
            <p:nvPicPr>
              <p:cNvPr id="185" name="pasted-image.pd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95561" y="0"/>
                <a:ext cx="406401" cy="4064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89" name="Group 189"/>
            <p:cNvGrpSpPr/>
            <p:nvPr/>
          </p:nvGrpSpPr>
          <p:grpSpPr>
            <a:xfrm>
              <a:off x="7751790" y="2093306"/>
              <a:ext cx="1013186" cy="604133"/>
              <a:chOff x="-95391" y="-101420"/>
              <a:chExt cx="1013184" cy="604131"/>
            </a:xfrm>
          </p:grpSpPr>
          <p:sp>
            <p:nvSpPr>
              <p:cNvPr id="187" name="Shape 187"/>
              <p:cNvSpPr/>
              <p:nvPr/>
            </p:nvSpPr>
            <p:spPr>
              <a:xfrm>
                <a:off x="-95392" y="274111"/>
                <a:ext cx="1013185" cy="228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defTabSz="584200">
                  <a:tabLst/>
                  <a:defRPr b="1" sz="1000">
                    <a:solidFill>
                      <a:srgbClr val="4343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LOG CLEANER</a:t>
                </a:r>
              </a:p>
            </p:txBody>
          </p:sp>
          <p:pic>
            <p:nvPicPr>
              <p:cNvPr id="188" name="pasted-image.pdf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74313" y="-101421"/>
                <a:ext cx="372355" cy="37235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92" name="Group 192"/>
            <p:cNvGrpSpPr/>
            <p:nvPr/>
          </p:nvGrpSpPr>
          <p:grpSpPr>
            <a:xfrm>
              <a:off x="163956" y="281442"/>
              <a:ext cx="406401" cy="616899"/>
              <a:chOff x="0" y="0"/>
              <a:chExt cx="406400" cy="616898"/>
            </a:xfrm>
          </p:grpSpPr>
          <p:sp>
            <p:nvSpPr>
              <p:cNvPr id="190" name="Shape 190"/>
              <p:cNvSpPr/>
              <p:nvPr/>
            </p:nvSpPr>
            <p:spPr>
              <a:xfrm>
                <a:off x="21146" y="388298"/>
                <a:ext cx="364109" cy="228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defTabSz="584200">
                  <a:tabLst/>
                  <a:defRPr b="1" sz="1000">
                    <a:solidFill>
                      <a:srgbClr val="4343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SMS</a:t>
                </a:r>
              </a:p>
            </p:txBody>
          </p:sp>
          <p:pic>
            <p:nvPicPr>
              <p:cNvPr id="191" name="pasted-image.pdf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406400" cy="4064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95" name="Group 195"/>
            <p:cNvGrpSpPr/>
            <p:nvPr/>
          </p:nvGrpSpPr>
          <p:grpSpPr>
            <a:xfrm>
              <a:off x="6662855" y="207087"/>
              <a:ext cx="1090700" cy="640576"/>
              <a:chOff x="-103143" y="0"/>
              <a:chExt cx="1090699" cy="640575"/>
            </a:xfrm>
          </p:grpSpPr>
          <p:pic>
            <p:nvPicPr>
              <p:cNvPr id="193" name="pasted-image.pdf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239006" y="0"/>
                <a:ext cx="406401" cy="4064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4" name="Shape 194"/>
              <p:cNvSpPr/>
              <p:nvPr/>
            </p:nvSpPr>
            <p:spPr>
              <a:xfrm>
                <a:off x="-103144" y="411975"/>
                <a:ext cx="1090701" cy="228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defTabSz="584200">
                  <a:tabLst/>
                  <a:defRPr b="1" sz="1000">
                    <a:solidFill>
                      <a:srgbClr val="4343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COMMAND LINE</a:t>
                </a:r>
              </a:p>
            </p:txBody>
          </p:sp>
        </p:grpSp>
        <p:grpSp>
          <p:nvGrpSpPr>
            <p:cNvPr id="198" name="Group 198"/>
            <p:cNvGrpSpPr/>
            <p:nvPr/>
          </p:nvGrpSpPr>
          <p:grpSpPr>
            <a:xfrm>
              <a:off x="3454649" y="2091097"/>
              <a:ext cx="949500" cy="606342"/>
              <a:chOff x="-89023" y="0"/>
              <a:chExt cx="949498" cy="606340"/>
            </a:xfrm>
          </p:grpSpPr>
          <p:pic>
            <p:nvPicPr>
              <p:cNvPr id="196" name="pasted-image.pdf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250259" y="0"/>
                <a:ext cx="270934" cy="27093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7" name="Shape 197"/>
              <p:cNvSpPr/>
              <p:nvPr/>
            </p:nvSpPr>
            <p:spPr>
              <a:xfrm>
                <a:off x="-89024" y="225340"/>
                <a:ext cx="949500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/>
              <a:p>
                <a:pPr defTabSz="584200">
                  <a:tabLst/>
                  <a:defRPr b="1" sz="1000">
                    <a:solidFill>
                      <a:srgbClr val="4343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FDS/390</a:t>
                </a:r>
              </a:p>
              <a:p>
                <a:pPr defTabSz="584200">
                  <a:tabLst/>
                  <a:defRPr b="1" sz="1000">
                    <a:solidFill>
                      <a:srgbClr val="4343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(MAINFRAME)</a:t>
                </a:r>
              </a:p>
            </p:txBody>
          </p:sp>
        </p:grpSp>
        <p:grpSp>
          <p:nvGrpSpPr>
            <p:cNvPr id="201" name="Group 201"/>
            <p:cNvGrpSpPr/>
            <p:nvPr/>
          </p:nvGrpSpPr>
          <p:grpSpPr>
            <a:xfrm>
              <a:off x="34964" y="1605568"/>
              <a:ext cx="1118900" cy="939783"/>
              <a:chOff x="0" y="0"/>
              <a:chExt cx="1118899" cy="939781"/>
            </a:xfrm>
          </p:grpSpPr>
          <p:pic>
            <p:nvPicPr>
              <p:cNvPr id="199" name="pasted-image.pdf"/>
              <p:cNvPicPr>
                <a:picLocks noChangeAspect="1"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>
                <a:off x="135855" y="0"/>
                <a:ext cx="571345" cy="57134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0" name="Shape 200"/>
              <p:cNvSpPr/>
              <p:nvPr/>
            </p:nvSpPr>
            <p:spPr>
              <a:xfrm>
                <a:off x="0" y="558781"/>
                <a:ext cx="1118900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spAutoFit/>
              </a:bodyPr>
              <a:lstStyle>
                <a:lvl1pPr defTabSz="584200">
                  <a:tabLst/>
                  <a:defRPr b="1" sz="1000">
                    <a:solidFill>
                      <a:srgbClr val="4343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CARD SYSTEM ACQUIRER</a:t>
                </a:r>
              </a:p>
            </p:txBody>
          </p:sp>
        </p:grpSp>
        <p:grpSp>
          <p:nvGrpSpPr>
            <p:cNvPr id="204" name="Group 204"/>
            <p:cNvGrpSpPr/>
            <p:nvPr/>
          </p:nvGrpSpPr>
          <p:grpSpPr>
            <a:xfrm>
              <a:off x="2493686" y="1837105"/>
              <a:ext cx="949500" cy="757484"/>
              <a:chOff x="-89023" y="0"/>
              <a:chExt cx="949498" cy="757483"/>
            </a:xfrm>
          </p:grpSpPr>
          <p:pic>
            <p:nvPicPr>
              <p:cNvPr id="202" name="pasted-image.pdf"/>
              <p:cNvPicPr>
                <a:picLocks noChangeAspect="1"/>
              </p:cNvPicPr>
              <p:nvPr/>
            </p:nvPicPr>
            <p:blipFill>
              <a:blip r:embed="rId13">
                <a:extLst/>
              </a:blip>
              <a:stretch>
                <a:fillRect/>
              </a:stretch>
            </p:blipFill>
            <p:spPr>
              <a:xfrm>
                <a:off x="182526" y="0"/>
                <a:ext cx="406401" cy="4064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3" name="Shape 203"/>
              <p:cNvSpPr/>
              <p:nvPr/>
            </p:nvSpPr>
            <p:spPr>
              <a:xfrm>
                <a:off x="-89024" y="376483"/>
                <a:ext cx="949500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/>
              <a:p>
                <a:pPr defTabSz="584200">
                  <a:tabLst/>
                  <a:defRPr b="1" sz="1000">
                    <a:solidFill>
                      <a:srgbClr val="4343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AMS/390</a:t>
                </a:r>
              </a:p>
              <a:p>
                <a:pPr defTabSz="584200">
                  <a:tabLst/>
                  <a:defRPr b="1" sz="1000">
                    <a:solidFill>
                      <a:srgbClr val="4343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(MAINFRAME)</a:t>
                </a:r>
              </a:p>
            </p:txBody>
          </p:sp>
        </p:grpSp>
        <p:grpSp>
          <p:nvGrpSpPr>
            <p:cNvPr id="207" name="Group 207"/>
            <p:cNvGrpSpPr/>
            <p:nvPr/>
          </p:nvGrpSpPr>
          <p:grpSpPr>
            <a:xfrm>
              <a:off x="2520278" y="163583"/>
              <a:ext cx="589893" cy="502074"/>
              <a:chOff x="-53062" y="0"/>
              <a:chExt cx="589892" cy="502073"/>
            </a:xfrm>
          </p:grpSpPr>
          <p:pic>
            <p:nvPicPr>
              <p:cNvPr id="205" name="pasted-image.pdf"/>
              <p:cNvPicPr>
                <a:picLocks noChangeAspect="1"/>
              </p:cNvPicPr>
              <p:nvPr/>
            </p:nvPicPr>
            <p:blipFill>
              <a:blip r:embed="rId14">
                <a:extLst/>
              </a:blip>
              <a:stretch>
                <a:fillRect/>
              </a:stretch>
            </p:blipFill>
            <p:spPr>
              <a:xfrm>
                <a:off x="106417" y="0"/>
                <a:ext cx="270934" cy="27093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6" name="Shape 206"/>
              <p:cNvSpPr/>
              <p:nvPr/>
            </p:nvSpPr>
            <p:spPr>
              <a:xfrm>
                <a:off x="-53063" y="273473"/>
                <a:ext cx="589894" cy="228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defTabSz="584200">
                  <a:tabLst/>
                  <a:defRPr b="1" sz="1000">
                    <a:solidFill>
                      <a:srgbClr val="4343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PO-BOX</a:t>
                </a:r>
              </a:p>
            </p:txBody>
          </p:sp>
        </p:grpSp>
        <p:grpSp>
          <p:nvGrpSpPr>
            <p:cNvPr id="210" name="Group 210"/>
            <p:cNvGrpSpPr/>
            <p:nvPr/>
          </p:nvGrpSpPr>
          <p:grpSpPr>
            <a:xfrm>
              <a:off x="8704306" y="330228"/>
              <a:ext cx="843056" cy="972507"/>
              <a:chOff x="0" y="0"/>
              <a:chExt cx="843055" cy="972505"/>
            </a:xfrm>
          </p:grpSpPr>
          <p:pic>
            <p:nvPicPr>
              <p:cNvPr id="208" name="pasted-image.pdf"/>
              <p:cNvPicPr>
                <a:picLocks noChangeAspect="1"/>
              </p:cNvPicPr>
              <p:nvPr/>
            </p:nvPicPr>
            <p:blipFill>
              <a:blip r:embed="rId15">
                <a:extLst/>
              </a:blip>
              <a:stretch>
                <a:fillRect/>
              </a:stretch>
            </p:blipFill>
            <p:spPr>
              <a:xfrm>
                <a:off x="119699" y="0"/>
                <a:ext cx="603658" cy="60365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9" name="Shape 209"/>
              <p:cNvSpPr/>
              <p:nvPr/>
            </p:nvSpPr>
            <p:spPr>
              <a:xfrm>
                <a:off x="0" y="569957"/>
                <a:ext cx="843056" cy="4025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defTabSz="584200">
                  <a:tabLst/>
                  <a:defRPr b="1" sz="1000">
                    <a:solidFill>
                      <a:srgbClr val="4343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DIRECTORY MONITOR</a:t>
                </a:r>
              </a:p>
            </p:txBody>
          </p:sp>
        </p:grpSp>
        <p:grpSp>
          <p:nvGrpSpPr>
            <p:cNvPr id="213" name="Group 213"/>
            <p:cNvGrpSpPr/>
            <p:nvPr/>
          </p:nvGrpSpPr>
          <p:grpSpPr>
            <a:xfrm>
              <a:off x="7106208" y="1237085"/>
              <a:ext cx="972599" cy="1191985"/>
              <a:chOff x="0" y="0"/>
              <a:chExt cx="972598" cy="1191984"/>
            </a:xfrm>
          </p:grpSpPr>
          <p:pic>
            <p:nvPicPr>
              <p:cNvPr id="211" name="pasted-image.pdf"/>
              <p:cNvPicPr>
                <a:picLocks noChangeAspect="1"/>
              </p:cNvPicPr>
              <p:nvPr/>
            </p:nvPicPr>
            <p:blipFill>
              <a:blip r:embed="rId16">
                <a:extLst/>
              </a:blip>
              <a:stretch>
                <a:fillRect/>
              </a:stretch>
            </p:blipFill>
            <p:spPr>
              <a:xfrm>
                <a:off x="148136" y="0"/>
                <a:ext cx="659138" cy="6591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12" name="Shape 212"/>
              <p:cNvSpPr/>
              <p:nvPr/>
            </p:nvSpPr>
            <p:spPr>
              <a:xfrm>
                <a:off x="0" y="576622"/>
                <a:ext cx="972599" cy="6153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defTabSz="584200">
                  <a:tabLst/>
                  <a:defRPr b="1" sz="1000">
                    <a:solidFill>
                      <a:srgbClr val="4343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AVAILABILITY MANAGER</a:t>
                </a:r>
              </a:p>
            </p:txBody>
          </p:sp>
        </p:grpSp>
        <p:grpSp>
          <p:nvGrpSpPr>
            <p:cNvPr id="216" name="Group 216"/>
            <p:cNvGrpSpPr/>
            <p:nvPr/>
          </p:nvGrpSpPr>
          <p:grpSpPr>
            <a:xfrm>
              <a:off x="5490167" y="162037"/>
              <a:ext cx="653393" cy="624786"/>
              <a:chOff x="-59412" y="0"/>
              <a:chExt cx="653392" cy="624785"/>
            </a:xfrm>
          </p:grpSpPr>
          <p:sp>
            <p:nvSpPr>
              <p:cNvPr id="214" name="Shape 214"/>
              <p:cNvSpPr/>
              <p:nvPr/>
            </p:nvSpPr>
            <p:spPr>
              <a:xfrm>
                <a:off x="-59413" y="396185"/>
                <a:ext cx="653394" cy="228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defTabSz="584200">
                  <a:tabLst/>
                  <a:defRPr b="1" sz="1000">
                    <a:solidFill>
                      <a:srgbClr val="4343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PLUGINS</a:t>
                </a:r>
              </a:p>
            </p:txBody>
          </p:sp>
          <p:pic>
            <p:nvPicPr>
              <p:cNvPr id="215" name="pasted-image.pdf"/>
              <p:cNvPicPr>
                <a:picLocks noChangeAspect="1"/>
              </p:cNvPicPr>
              <p:nvPr/>
            </p:nvPicPr>
            <p:blipFill>
              <a:blip r:embed="rId17">
                <a:extLst/>
              </a:blip>
              <a:stretch>
                <a:fillRect/>
              </a:stretch>
            </p:blipFill>
            <p:spPr>
              <a:xfrm>
                <a:off x="64083" y="0"/>
                <a:ext cx="406401" cy="4064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9" name="Group 219"/>
            <p:cNvGrpSpPr/>
            <p:nvPr/>
          </p:nvGrpSpPr>
          <p:grpSpPr>
            <a:xfrm>
              <a:off x="5871129" y="906893"/>
              <a:ext cx="972600" cy="586468"/>
              <a:chOff x="0" y="0"/>
              <a:chExt cx="972598" cy="586466"/>
            </a:xfrm>
          </p:grpSpPr>
          <p:sp>
            <p:nvSpPr>
              <p:cNvPr id="217" name="Shape 217"/>
              <p:cNvSpPr/>
              <p:nvPr/>
            </p:nvSpPr>
            <p:spPr>
              <a:xfrm>
                <a:off x="0" y="205466"/>
                <a:ext cx="972599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spAutoFit/>
              </a:bodyPr>
              <a:lstStyle>
                <a:lvl1pPr defTabSz="584200">
                  <a:tabLst/>
                  <a:defRPr b="1" sz="1000">
                    <a:solidFill>
                      <a:srgbClr val="4343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EMAIL SENDER</a:t>
                </a:r>
              </a:p>
            </p:txBody>
          </p:sp>
          <p:pic>
            <p:nvPicPr>
              <p:cNvPr id="218" name="pasted-image.pdf"/>
              <p:cNvPicPr>
                <a:picLocks noChangeAspect="1"/>
              </p:cNvPicPr>
              <p:nvPr/>
            </p:nvPicPr>
            <p:blipFill>
              <a:blip r:embed="rId18">
                <a:extLst/>
              </a:blip>
              <a:stretch>
                <a:fillRect/>
              </a:stretch>
            </p:blipFill>
            <p:spPr>
              <a:xfrm>
                <a:off x="350832" y="0"/>
                <a:ext cx="270934" cy="27093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22" name="Group 222"/>
            <p:cNvGrpSpPr/>
            <p:nvPr/>
          </p:nvGrpSpPr>
          <p:grpSpPr>
            <a:xfrm>
              <a:off x="4120388" y="152572"/>
              <a:ext cx="1173362" cy="948241"/>
              <a:chOff x="-110516" y="0"/>
              <a:chExt cx="1173360" cy="948239"/>
            </a:xfrm>
          </p:grpSpPr>
          <p:sp>
            <p:nvSpPr>
              <p:cNvPr id="220" name="Shape 220"/>
              <p:cNvSpPr/>
              <p:nvPr/>
            </p:nvSpPr>
            <p:spPr>
              <a:xfrm>
                <a:off x="-110517" y="567239"/>
                <a:ext cx="1173362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/>
              <a:p>
                <a:pPr defTabSz="584200">
                  <a:tabLst/>
                  <a:defRPr b="1" sz="1000">
                    <a:solidFill>
                      <a:srgbClr val="4343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SSL PROXY</a:t>
                </a:r>
              </a:p>
              <a:p>
                <a:pPr defTabSz="584200">
                  <a:tabLst/>
                  <a:defRPr b="1" sz="1000">
                    <a:solidFill>
                      <a:srgbClr val="4343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SERVER / CLIENT</a:t>
                </a:r>
              </a:p>
            </p:txBody>
          </p:sp>
          <p:pic>
            <p:nvPicPr>
              <p:cNvPr id="221" name="pasted-image.pdf"/>
              <p:cNvPicPr>
                <a:picLocks noChangeAspect="1"/>
              </p:cNvPicPr>
              <p:nvPr/>
            </p:nvPicPr>
            <p:blipFill>
              <a:blip r:embed="rId19">
                <a:extLst/>
              </a:blip>
              <a:stretch>
                <a:fillRect/>
              </a:stretch>
            </p:blipFill>
            <p:spPr>
              <a:xfrm>
                <a:off x="190491" y="0"/>
                <a:ext cx="571346" cy="57134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25" name="Group 225"/>
            <p:cNvGrpSpPr/>
            <p:nvPr/>
          </p:nvGrpSpPr>
          <p:grpSpPr>
            <a:xfrm>
              <a:off x="2979566" y="5033072"/>
              <a:ext cx="1852570" cy="1067457"/>
              <a:chOff x="0" y="0"/>
              <a:chExt cx="1852569" cy="1067456"/>
            </a:xfrm>
          </p:grpSpPr>
          <p:pic>
            <p:nvPicPr>
              <p:cNvPr id="223" name="pasted-image.pdf"/>
              <p:cNvPicPr>
                <a:picLocks noChangeAspect="1"/>
              </p:cNvPicPr>
              <p:nvPr/>
            </p:nvPicPr>
            <p:blipFill>
              <a:blip r:embed="rId20">
                <a:extLst/>
              </a:blip>
              <a:stretch>
                <a:fillRect/>
              </a:stretch>
            </p:blipFill>
            <p:spPr>
              <a:xfrm>
                <a:off x="0" y="0"/>
                <a:ext cx="1580098" cy="7900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4" name="Shape 224"/>
              <p:cNvSpPr/>
              <p:nvPr/>
            </p:nvSpPr>
            <p:spPr>
              <a:xfrm>
                <a:off x="123881" y="775356"/>
                <a:ext cx="1728689" cy="292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algn="l" defTabSz="584200">
                  <a:lnSpc>
                    <a:spcPct val="120000"/>
                  </a:lnSpc>
                  <a:tabLst/>
                  <a:defRPr b="1" sz="1400">
                    <a:solidFill>
                      <a:srgbClr val="4343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BANCO DE DADOS</a:t>
                </a:r>
              </a:p>
            </p:txBody>
          </p:sp>
        </p:grpSp>
        <p:pic>
          <p:nvPicPr>
            <p:cNvPr id="226" name=""/>
            <p:cNvPicPr>
              <a:picLocks noChangeAspect="0"/>
            </p:cNvPicPr>
            <p:nvPr/>
          </p:nvPicPr>
          <p:blipFill>
            <a:blip r:embed="rId21">
              <a:extLst/>
            </a:blip>
            <a:stretch>
              <a:fillRect/>
            </a:stretch>
          </p:blipFill>
          <p:spPr>
            <a:xfrm rot="16200000">
              <a:off x="5288761" y="3018326"/>
              <a:ext cx="986381" cy="99940"/>
            </a:xfrm>
            <a:prstGeom prst="rect">
              <a:avLst/>
            </a:prstGeom>
            <a:effectLst/>
          </p:spPr>
        </p:pic>
        <p:pic>
          <p:nvPicPr>
            <p:cNvPr id="228" name="pasted-image.pdf"/>
            <p:cNvPicPr>
              <a:picLocks noChangeAspect="1"/>
            </p:cNvPicPr>
            <p:nvPr/>
          </p:nvPicPr>
          <p:blipFill>
            <a:blip r:embed="rId22">
              <a:extLst/>
            </a:blip>
            <a:stretch>
              <a:fillRect/>
            </a:stretch>
          </p:blipFill>
          <p:spPr>
            <a:xfrm>
              <a:off x="4771980" y="1701049"/>
              <a:ext cx="2023147" cy="4976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41" name="Group 241"/>
            <p:cNvGrpSpPr/>
            <p:nvPr/>
          </p:nvGrpSpPr>
          <p:grpSpPr>
            <a:xfrm>
              <a:off x="3157786" y="3753987"/>
              <a:ext cx="5234166" cy="501960"/>
              <a:chOff x="-17367" y="0"/>
              <a:chExt cx="5234164" cy="501958"/>
            </a:xfrm>
          </p:grpSpPr>
          <p:grpSp>
            <p:nvGrpSpPr>
              <p:cNvPr id="231" name="Group 231"/>
              <p:cNvGrpSpPr/>
              <p:nvPr/>
            </p:nvGrpSpPr>
            <p:grpSpPr>
              <a:xfrm>
                <a:off x="-17368" y="0"/>
                <a:ext cx="1284059" cy="492803"/>
                <a:chOff x="-17367" y="0"/>
                <a:chExt cx="1284058" cy="492802"/>
              </a:xfrm>
            </p:grpSpPr>
            <p:sp>
              <p:nvSpPr>
                <p:cNvPr id="229" name="Shape 229"/>
                <p:cNvSpPr/>
                <p:nvPr/>
              </p:nvSpPr>
              <p:spPr>
                <a:xfrm>
                  <a:off x="0" y="0"/>
                  <a:ext cx="1249323" cy="492803"/>
                </a:xfrm>
                <a:prstGeom prst="rect">
                  <a:avLst/>
                </a:prstGeom>
                <a:solidFill>
                  <a:srgbClr val="A6AAA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584200">
                    <a:tabLst/>
                    <a:defRPr sz="22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</a:p>
              </p:txBody>
            </p:sp>
            <p:sp>
              <p:nvSpPr>
                <p:cNvPr id="230" name="Shape 230"/>
                <p:cNvSpPr/>
                <p:nvPr/>
              </p:nvSpPr>
              <p:spPr>
                <a:xfrm>
                  <a:off x="-17368" y="43201"/>
                  <a:ext cx="1284059" cy="4064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8100" tIns="38100" rIns="38100" bIns="38100" numCol="1" anchor="ctr">
                  <a:spAutoFit/>
                </a:bodyPr>
                <a:lstStyle/>
                <a:p>
                  <a:pPr defTabSz="584200">
                    <a:tabLst/>
                    <a:defRPr b="1" sz="11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USUÁRIOS</a:t>
                  </a:r>
                </a:p>
                <a:p>
                  <a:pPr defTabSz="584200">
                    <a:tabLst/>
                    <a:defRPr b="1" sz="11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r>
                    <a:t>CENTRALIZADOS</a:t>
                  </a:r>
                </a:p>
              </p:txBody>
            </p:sp>
          </p:grpSp>
          <p:grpSp>
            <p:nvGrpSpPr>
              <p:cNvPr id="234" name="Group 234"/>
              <p:cNvGrpSpPr/>
              <p:nvPr/>
            </p:nvGrpSpPr>
            <p:grpSpPr>
              <a:xfrm>
                <a:off x="1322491" y="0"/>
                <a:ext cx="1249324" cy="492803"/>
                <a:chOff x="0" y="0"/>
                <a:chExt cx="1249322" cy="492802"/>
              </a:xfrm>
            </p:grpSpPr>
            <p:sp>
              <p:nvSpPr>
                <p:cNvPr id="232" name="Shape 232"/>
                <p:cNvSpPr/>
                <p:nvPr/>
              </p:nvSpPr>
              <p:spPr>
                <a:xfrm>
                  <a:off x="0" y="0"/>
                  <a:ext cx="1249323" cy="492803"/>
                </a:xfrm>
                <a:prstGeom prst="rect">
                  <a:avLst/>
                </a:prstGeom>
                <a:solidFill>
                  <a:srgbClr val="A6AAA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584200">
                    <a:tabLst/>
                    <a:defRPr sz="22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</a:p>
              </p:txBody>
            </p:sp>
            <p:sp>
              <p:nvSpPr>
                <p:cNvPr id="233" name="Shape 233"/>
                <p:cNvSpPr/>
                <p:nvPr/>
              </p:nvSpPr>
              <p:spPr>
                <a:xfrm>
                  <a:off x="391252" y="100351"/>
                  <a:ext cx="592697" cy="2921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8100" tIns="38100" rIns="38100" bIns="38100" numCol="1" anchor="ctr">
                  <a:spAutoFit/>
                </a:bodyPr>
                <a:lstStyle>
                  <a:lvl1pPr algn="l" defTabSz="584200">
                    <a:lnSpc>
                      <a:spcPct val="120000"/>
                    </a:lnSpc>
                    <a:tabLst/>
                    <a:defRPr b="1" sz="14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LOGS</a:t>
                  </a:r>
                </a:p>
              </p:txBody>
            </p:sp>
          </p:grpSp>
          <p:grpSp>
            <p:nvGrpSpPr>
              <p:cNvPr id="237" name="Group 237"/>
              <p:cNvGrpSpPr/>
              <p:nvPr/>
            </p:nvGrpSpPr>
            <p:grpSpPr>
              <a:xfrm>
                <a:off x="2644983" y="0"/>
                <a:ext cx="1272537" cy="501959"/>
                <a:chOff x="0" y="0"/>
                <a:chExt cx="1272535" cy="501958"/>
              </a:xfrm>
            </p:grpSpPr>
            <p:sp>
              <p:nvSpPr>
                <p:cNvPr id="235" name="Shape 235"/>
                <p:cNvSpPr/>
                <p:nvPr/>
              </p:nvSpPr>
              <p:spPr>
                <a:xfrm>
                  <a:off x="0" y="0"/>
                  <a:ext cx="1272536" cy="501959"/>
                </a:xfrm>
                <a:prstGeom prst="rect">
                  <a:avLst/>
                </a:prstGeom>
                <a:solidFill>
                  <a:srgbClr val="A6AAA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584200">
                    <a:tabLst/>
                    <a:defRPr sz="22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</a:p>
              </p:txBody>
            </p:sp>
            <p:sp>
              <p:nvSpPr>
                <p:cNvPr id="236" name="Shape 236"/>
                <p:cNvSpPr/>
                <p:nvPr/>
              </p:nvSpPr>
              <p:spPr>
                <a:xfrm>
                  <a:off x="82920" y="102215"/>
                  <a:ext cx="1106696" cy="29752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38100" tIns="38100" rIns="38100" bIns="38100" numCol="1" anchor="ctr">
                  <a:noAutofit/>
                </a:bodyPr>
                <a:lstStyle>
                  <a:lvl1pPr defTabSz="584200">
                    <a:lnSpc>
                      <a:spcPct val="120000"/>
                    </a:lnSpc>
                    <a:tabLst/>
                    <a:defRPr b="1" sz="14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CONTROLE</a:t>
                  </a:r>
                </a:p>
              </p:txBody>
            </p:sp>
          </p:grpSp>
          <p:grpSp>
            <p:nvGrpSpPr>
              <p:cNvPr id="240" name="Group 240"/>
              <p:cNvGrpSpPr/>
              <p:nvPr/>
            </p:nvGrpSpPr>
            <p:grpSpPr>
              <a:xfrm>
                <a:off x="3967474" y="0"/>
                <a:ext cx="1249323" cy="492803"/>
                <a:chOff x="0" y="0"/>
                <a:chExt cx="1249322" cy="492802"/>
              </a:xfrm>
            </p:grpSpPr>
            <p:sp>
              <p:nvSpPr>
                <p:cNvPr id="238" name="Shape 238"/>
                <p:cNvSpPr/>
                <p:nvPr/>
              </p:nvSpPr>
              <p:spPr>
                <a:xfrm>
                  <a:off x="0" y="0"/>
                  <a:ext cx="1249323" cy="492803"/>
                </a:xfrm>
                <a:prstGeom prst="rect">
                  <a:avLst/>
                </a:prstGeom>
                <a:solidFill>
                  <a:srgbClr val="A6AAA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584200">
                    <a:tabLst/>
                    <a:defRPr sz="22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</a:p>
              </p:txBody>
            </p:sp>
            <p:sp>
              <p:nvSpPr>
                <p:cNvPr id="239" name="Shape 239"/>
                <p:cNvSpPr/>
                <p:nvPr/>
              </p:nvSpPr>
              <p:spPr>
                <a:xfrm>
                  <a:off x="432692" y="100351"/>
                  <a:ext cx="483916" cy="2921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8100" tIns="38100" rIns="38100" bIns="38100" numCol="1" anchor="ctr">
                  <a:spAutoFit/>
                </a:bodyPr>
                <a:lstStyle>
                  <a:lvl1pPr algn="l" defTabSz="584200">
                    <a:lnSpc>
                      <a:spcPct val="120000"/>
                    </a:lnSpc>
                    <a:tabLst/>
                    <a:defRPr b="1" sz="14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FILA</a:t>
                  </a:r>
                </a:p>
              </p:txBody>
            </p:sp>
          </p:grpSp>
        </p:grpSp>
        <p:pic>
          <p:nvPicPr>
            <p:cNvPr id="242" name=""/>
            <p:cNvPicPr>
              <a:picLocks noChangeAspect="0"/>
            </p:cNvPicPr>
            <p:nvPr/>
          </p:nvPicPr>
          <p:blipFill>
            <a:blip r:embed="rId23">
              <a:extLst/>
            </a:blip>
            <a:stretch>
              <a:fillRect/>
            </a:stretch>
          </p:blipFill>
          <p:spPr>
            <a:xfrm>
              <a:off x="3010218" y="3542629"/>
              <a:ext cx="5560314" cy="979432"/>
            </a:xfrm>
            <a:prstGeom prst="rect">
              <a:avLst/>
            </a:prstGeom>
            <a:effectLst/>
          </p:spPr>
        </p:pic>
        <p:grpSp>
          <p:nvGrpSpPr>
            <p:cNvPr id="250" name="Group 250"/>
            <p:cNvGrpSpPr/>
            <p:nvPr/>
          </p:nvGrpSpPr>
          <p:grpSpPr>
            <a:xfrm>
              <a:off x="5206179" y="4701216"/>
              <a:ext cx="1168392" cy="229833"/>
              <a:chOff x="-51571" y="-6349"/>
              <a:chExt cx="1168390" cy="229831"/>
            </a:xfrm>
          </p:grpSpPr>
          <p:pic>
            <p:nvPicPr>
              <p:cNvPr id="244" name=""/>
              <p:cNvPicPr>
                <a:picLocks noChangeAspect="0"/>
              </p:cNvPicPr>
              <p:nvPr/>
            </p:nvPicPr>
            <p:blipFill>
              <a:blip r:embed="rId24">
                <a:extLst/>
              </a:blip>
              <a:stretch>
                <a:fillRect/>
              </a:stretch>
            </p:blipFill>
            <p:spPr>
              <a:xfrm rot="16200000">
                <a:off x="-112160" y="59750"/>
                <a:ext cx="224320" cy="103144"/>
              </a:xfrm>
              <a:prstGeom prst="rect">
                <a:avLst/>
              </a:prstGeom>
              <a:effectLst/>
            </p:spPr>
          </p:pic>
          <p:pic>
            <p:nvPicPr>
              <p:cNvPr id="246" name=""/>
              <p:cNvPicPr>
                <a:picLocks noChangeAspect="0"/>
              </p:cNvPicPr>
              <p:nvPr/>
            </p:nvPicPr>
            <p:blipFill>
              <a:blip r:embed="rId24">
                <a:extLst/>
              </a:blip>
              <a:stretch>
                <a:fillRect/>
              </a:stretch>
            </p:blipFill>
            <p:spPr>
              <a:xfrm rot="16200000">
                <a:off x="953088" y="59750"/>
                <a:ext cx="224320" cy="103144"/>
              </a:xfrm>
              <a:prstGeom prst="rect">
                <a:avLst/>
              </a:prstGeom>
              <a:effectLst/>
            </p:spPr>
          </p:pic>
          <p:pic>
            <p:nvPicPr>
              <p:cNvPr id="248" name=""/>
              <p:cNvPicPr>
                <a:picLocks noChangeAspect="0"/>
              </p:cNvPicPr>
              <p:nvPr/>
            </p:nvPicPr>
            <p:blipFill>
              <a:blip r:embed="rId24">
                <a:extLst/>
              </a:blip>
              <a:stretch>
                <a:fillRect/>
              </a:stretch>
            </p:blipFill>
            <p:spPr>
              <a:xfrm rot="16200000">
                <a:off x="427285" y="54237"/>
                <a:ext cx="224320" cy="103145"/>
              </a:xfrm>
              <a:prstGeom prst="rect">
                <a:avLst/>
              </a:prstGeom>
              <a:effectLst/>
            </p:spPr>
          </p:pic>
        </p:grpSp>
        <p:grpSp>
          <p:nvGrpSpPr>
            <p:cNvPr id="253" name="Group 253"/>
            <p:cNvGrpSpPr/>
            <p:nvPr/>
          </p:nvGrpSpPr>
          <p:grpSpPr>
            <a:xfrm>
              <a:off x="5471932" y="2897838"/>
              <a:ext cx="1173362" cy="552900"/>
              <a:chOff x="0" y="0"/>
              <a:chExt cx="1173360" cy="552899"/>
            </a:xfrm>
          </p:grpSpPr>
          <p:pic>
            <p:nvPicPr>
              <p:cNvPr id="251" name="pasted-image.pdf"/>
              <p:cNvPicPr>
                <a:picLocks noChangeAspect="1"/>
              </p:cNvPicPr>
              <p:nvPr/>
            </p:nvPicPr>
            <p:blipFill>
              <a:blip r:embed="rId25">
                <a:extLst/>
              </a:blip>
              <a:stretch>
                <a:fillRect/>
              </a:stretch>
            </p:blipFill>
            <p:spPr>
              <a:xfrm>
                <a:off x="0" y="0"/>
                <a:ext cx="552900" cy="5529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52" name="Shape 252"/>
              <p:cNvSpPr/>
              <p:nvPr/>
            </p:nvSpPr>
            <p:spPr>
              <a:xfrm>
                <a:off x="621424" y="140606"/>
                <a:ext cx="551937" cy="295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l" defTabSz="584200">
                  <a:lnSpc>
                    <a:spcPct val="120000"/>
                  </a:lnSpc>
                  <a:tabLst/>
                  <a:defRPr b="1" sz="1400">
                    <a:solidFill>
                      <a:srgbClr val="4343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API'S</a:t>
                </a:r>
              </a:p>
            </p:txBody>
          </p:sp>
        </p:grpSp>
        <p:grpSp>
          <p:nvGrpSpPr>
            <p:cNvPr id="256" name="Group 256"/>
            <p:cNvGrpSpPr/>
            <p:nvPr/>
          </p:nvGrpSpPr>
          <p:grpSpPr>
            <a:xfrm>
              <a:off x="1401528" y="2071814"/>
              <a:ext cx="1024463" cy="624414"/>
              <a:chOff x="0" y="0"/>
              <a:chExt cx="1024461" cy="624413"/>
            </a:xfrm>
          </p:grpSpPr>
          <p:sp>
            <p:nvSpPr>
              <p:cNvPr id="254" name="Shape 254"/>
              <p:cNvSpPr/>
              <p:nvPr/>
            </p:nvSpPr>
            <p:spPr>
              <a:xfrm>
                <a:off x="0" y="395813"/>
                <a:ext cx="1024462" cy="228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spAutoFit/>
              </a:bodyPr>
              <a:lstStyle>
                <a:lvl1pPr defTabSz="584200">
                  <a:tabLst/>
                  <a:defRPr b="1" sz="1000">
                    <a:solidFill>
                      <a:srgbClr val="4343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COLLAB</a:t>
                </a:r>
              </a:p>
            </p:txBody>
          </p:sp>
          <p:pic>
            <p:nvPicPr>
              <p:cNvPr id="255" name="pasted-image.pdf"/>
              <p:cNvPicPr>
                <a:picLocks noChangeAspect="1"/>
              </p:cNvPicPr>
              <p:nvPr/>
            </p:nvPicPr>
            <p:blipFill>
              <a:blip r:embed="rId26">
                <a:extLst/>
              </a:blip>
              <a:stretch>
                <a:fillRect/>
              </a:stretch>
            </p:blipFill>
            <p:spPr>
              <a:xfrm>
                <a:off x="309030" y="0"/>
                <a:ext cx="406401" cy="4064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59" name="Group 259"/>
            <p:cNvGrpSpPr/>
            <p:nvPr/>
          </p:nvGrpSpPr>
          <p:grpSpPr>
            <a:xfrm>
              <a:off x="9742819" y="36553"/>
              <a:ext cx="1731705" cy="1849493"/>
              <a:chOff x="0" y="-247426"/>
              <a:chExt cx="1731704" cy="1849492"/>
            </a:xfrm>
          </p:grpSpPr>
          <p:sp>
            <p:nvSpPr>
              <p:cNvPr id="257" name="Shape 257"/>
              <p:cNvSpPr/>
              <p:nvPr/>
            </p:nvSpPr>
            <p:spPr>
              <a:xfrm>
                <a:off x="0" y="154265"/>
                <a:ext cx="1731705" cy="1447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spAutoFit/>
              </a:bodyPr>
              <a:lstStyle/>
              <a:p>
                <a:pPr marL="76200" indent="-76200" algn="l" defTabSz="584200">
                  <a:buSzPct val="75000"/>
                  <a:buChar char="-"/>
                  <a:tabLst/>
                  <a:defRPr b="1" sz="1000">
                    <a:solidFill>
                      <a:srgbClr val="4343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FDS MONITOR</a:t>
                </a:r>
              </a:p>
              <a:p>
                <a:pPr marL="76200" indent="-76200" algn="l" defTabSz="584200">
                  <a:buSzPct val="75000"/>
                  <a:buChar char="-"/>
                  <a:tabLst/>
                  <a:defRPr b="1" sz="1000">
                    <a:solidFill>
                      <a:srgbClr val="4343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MANAGER</a:t>
                </a:r>
              </a:p>
              <a:p>
                <a:pPr marL="76200" indent="-76200" algn="l" defTabSz="584200">
                  <a:buSzPct val="75000"/>
                  <a:buChar char="-"/>
                  <a:tabLst/>
                  <a:defRPr b="1" sz="1000">
                    <a:solidFill>
                      <a:srgbClr val="4343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COMMAND PROC. MANAGER</a:t>
                </a:r>
              </a:p>
              <a:p>
                <a:pPr marL="76200" indent="-76200" algn="l" defTabSz="584200">
                  <a:buSzPct val="75000"/>
                  <a:buChar char="-"/>
                  <a:tabLst/>
                  <a:defRPr b="1" sz="1000">
                    <a:solidFill>
                      <a:srgbClr val="4343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SERVICE AGENDA MANAGER</a:t>
                </a:r>
              </a:p>
              <a:p>
                <a:pPr marL="76200" indent="-76200" algn="l" defTabSz="584200">
                  <a:buSzPct val="75000"/>
                  <a:buChar char="-"/>
                  <a:tabLst/>
                  <a:defRPr b="1" sz="1000">
                    <a:solidFill>
                      <a:srgbClr val="4343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FDS EXPLORER</a:t>
                </a:r>
              </a:p>
              <a:p>
                <a:pPr marL="76200" indent="-76200" algn="l" defTabSz="584200">
                  <a:buSzPct val="75000"/>
                  <a:buChar char="-"/>
                  <a:tabLst/>
                  <a:defRPr b="1" sz="1000">
                    <a:solidFill>
                      <a:srgbClr val="4343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JQW MONITOR</a:t>
                </a:r>
              </a:p>
              <a:p>
                <a:pPr marL="76200" indent="-76200" algn="l" defTabSz="584200">
                  <a:buSzPct val="75000"/>
                  <a:buChar char="-"/>
                  <a:tabLst/>
                  <a:defRPr b="1" sz="1000">
                    <a:solidFill>
                      <a:srgbClr val="4343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WEB</a:t>
                </a:r>
              </a:p>
            </p:txBody>
          </p:sp>
          <p:sp>
            <p:nvSpPr>
              <p:cNvPr id="258" name="Shape 258"/>
              <p:cNvSpPr/>
              <p:nvPr/>
            </p:nvSpPr>
            <p:spPr>
              <a:xfrm>
                <a:off x="0" y="-247427"/>
                <a:ext cx="1731705" cy="317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spAutoFit/>
              </a:bodyPr>
              <a:lstStyle>
                <a:lvl1pPr algn="l" defTabSz="584200">
                  <a:tabLst/>
                  <a:defRPr b="1" sz="1600">
                    <a:solidFill>
                      <a:srgbClr val="4343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E MAIS</a:t>
                </a:r>
              </a:p>
            </p:txBody>
          </p:sp>
        </p:grpSp>
        <p:pic>
          <p:nvPicPr>
            <p:cNvPr id="260" name=""/>
            <p:cNvPicPr>
              <a:picLocks noChangeAspect="0"/>
            </p:cNvPicPr>
            <p:nvPr/>
          </p:nvPicPr>
          <p:blipFill>
            <a:blip r:embed="rId27">
              <a:extLst/>
            </a:blip>
            <a:stretch>
              <a:fillRect/>
            </a:stretch>
          </p:blipFill>
          <p:spPr>
            <a:xfrm>
              <a:off x="-1588" y="-1588"/>
              <a:ext cx="11570282" cy="2826630"/>
            </a:xfrm>
            <a:prstGeom prst="rect">
              <a:avLst/>
            </a:prstGeom>
            <a:effectLst/>
          </p:spPr>
        </p:pic>
        <p:grpSp>
          <p:nvGrpSpPr>
            <p:cNvPr id="266" name="Group 266"/>
            <p:cNvGrpSpPr/>
            <p:nvPr/>
          </p:nvGrpSpPr>
          <p:grpSpPr>
            <a:xfrm>
              <a:off x="735917" y="162037"/>
              <a:ext cx="884413" cy="1182389"/>
              <a:chOff x="0" y="0"/>
              <a:chExt cx="884412" cy="1182388"/>
            </a:xfrm>
          </p:grpSpPr>
          <p:sp>
            <p:nvSpPr>
              <p:cNvPr id="262" name="Shape 262"/>
              <p:cNvSpPr/>
              <p:nvPr/>
            </p:nvSpPr>
            <p:spPr>
              <a:xfrm>
                <a:off x="0" y="801388"/>
                <a:ext cx="884413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spAutoFit/>
              </a:bodyPr>
              <a:lstStyle>
                <a:lvl1pPr defTabSz="584200">
                  <a:tabLst/>
                  <a:defRPr b="1" sz="1000">
                    <a:solidFill>
                      <a:srgbClr val="4343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CLOUD FILE PUBLISHER</a:t>
                </a:r>
              </a:p>
            </p:txBody>
          </p:sp>
          <p:grpSp>
            <p:nvGrpSpPr>
              <p:cNvPr id="265" name="Group 265"/>
              <p:cNvGrpSpPr/>
              <p:nvPr/>
            </p:nvGrpSpPr>
            <p:grpSpPr>
              <a:xfrm>
                <a:off x="43242" y="0"/>
                <a:ext cx="797929" cy="797928"/>
                <a:chOff x="0" y="0"/>
                <a:chExt cx="797927" cy="797927"/>
              </a:xfrm>
            </p:grpSpPr>
            <p:pic>
              <p:nvPicPr>
                <p:cNvPr id="263" name="pasted-image.pdf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797928" cy="79792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64" name="pasted-image.pdf"/>
                <p:cNvPicPr>
                  <a:picLocks noChangeAspect="1"/>
                </p:cNvPicPr>
                <p:nvPr/>
              </p:nvPicPr>
              <p:blipFill>
                <a:blip r:embed="rId28">
                  <a:extLst/>
                </a:blip>
                <a:stretch>
                  <a:fillRect/>
                </a:stretch>
              </p:blipFill>
              <p:spPr>
                <a:xfrm>
                  <a:off x="411988" y="228111"/>
                  <a:ext cx="202702" cy="20270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269" name="Group 269"/>
            <p:cNvGrpSpPr/>
            <p:nvPr/>
          </p:nvGrpSpPr>
          <p:grpSpPr>
            <a:xfrm>
              <a:off x="6891998" y="5033072"/>
              <a:ext cx="2338227" cy="1067457"/>
              <a:chOff x="-99638" y="0"/>
              <a:chExt cx="2338226" cy="1067456"/>
            </a:xfrm>
          </p:grpSpPr>
          <p:pic>
            <p:nvPicPr>
              <p:cNvPr id="267" name="pasted-image.pdf"/>
              <p:cNvPicPr>
                <a:picLocks noChangeAspect="1"/>
              </p:cNvPicPr>
              <p:nvPr/>
            </p:nvPicPr>
            <p:blipFill>
              <a:blip r:embed="rId20">
                <a:extLst/>
              </a:blip>
              <a:stretch>
                <a:fillRect/>
              </a:stretch>
            </p:blipFill>
            <p:spPr>
              <a:xfrm>
                <a:off x="0" y="0"/>
                <a:ext cx="1580098" cy="7900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68" name="Shape 268"/>
              <p:cNvSpPr/>
              <p:nvPr/>
            </p:nvSpPr>
            <p:spPr>
              <a:xfrm>
                <a:off x="-99639" y="775356"/>
                <a:ext cx="2338227" cy="292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algn="l" defTabSz="584200">
                  <a:lnSpc>
                    <a:spcPct val="120000"/>
                  </a:lnSpc>
                  <a:tabLst/>
                  <a:defRPr b="1" sz="1400">
                    <a:solidFill>
                      <a:srgbClr val="4343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STORAGE DISK SYSTEMS</a:t>
                </a:r>
              </a:p>
            </p:txBody>
          </p:sp>
        </p:grpSp>
        <p:pic>
          <p:nvPicPr>
            <p:cNvPr id="270" name=""/>
            <p:cNvPicPr>
              <a:picLocks noChangeAspect="0"/>
            </p:cNvPicPr>
            <p:nvPr/>
          </p:nvPicPr>
          <p:blipFill>
            <a:blip r:embed="rId29">
              <a:extLst/>
            </a:blip>
            <a:stretch>
              <a:fillRect/>
            </a:stretch>
          </p:blipFill>
          <p:spPr>
            <a:xfrm>
              <a:off x="2982301" y="4953485"/>
              <a:ext cx="5616148" cy="50801"/>
            </a:xfrm>
            <a:prstGeom prst="rect">
              <a:avLst/>
            </a:prstGeom>
            <a:effectLst/>
          </p:spPr>
        </p:pic>
        <p:grpSp>
          <p:nvGrpSpPr>
            <p:cNvPr id="275" name="Group 275"/>
            <p:cNvGrpSpPr/>
            <p:nvPr/>
          </p:nvGrpSpPr>
          <p:grpSpPr>
            <a:xfrm>
              <a:off x="9742819" y="1968839"/>
              <a:ext cx="1620283" cy="708662"/>
              <a:chOff x="0" y="0"/>
              <a:chExt cx="1620281" cy="708660"/>
            </a:xfrm>
          </p:grpSpPr>
          <p:sp>
            <p:nvSpPr>
              <p:cNvPr id="272" name="Shape 272"/>
              <p:cNvSpPr/>
              <p:nvPr/>
            </p:nvSpPr>
            <p:spPr>
              <a:xfrm>
                <a:off x="0" y="0"/>
                <a:ext cx="1620282" cy="708661"/>
              </a:xfrm>
              <a:prstGeom prst="rect">
                <a:avLst/>
              </a:prstGeom>
              <a:gradFill flip="none" rotWithShape="1">
                <a:gsLst>
                  <a:gs pos="0">
                    <a:srgbClr val="777777"/>
                  </a:gs>
                  <a:gs pos="100000">
                    <a:srgbClr val="BEBEB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584200">
                  <a:tabLst/>
                  <a:defRPr sz="2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273" name="Shape 273"/>
              <p:cNvSpPr/>
              <p:nvPr/>
            </p:nvSpPr>
            <p:spPr>
              <a:xfrm>
                <a:off x="20091" y="18203"/>
                <a:ext cx="1580099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spAutoFit/>
              </a:bodyPr>
              <a:lstStyle/>
              <a:p>
                <a:pPr marL="101600" indent="-101600" algn="l" defTabSz="584200">
                  <a:buSzPct val="75000"/>
                  <a:buChar char="-"/>
                  <a:tabLst/>
                  <a:defRPr b="1" sz="10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API APLICAÇÕES</a:t>
                </a:r>
              </a:p>
              <a:p>
                <a:pPr marL="101600" indent="-101600" algn="l" defTabSz="584200">
                  <a:buSzPct val="75000"/>
                  <a:buChar char="-"/>
                  <a:tabLst/>
                  <a:defRPr b="1" sz="10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API GERÊNCIA</a:t>
                </a:r>
              </a:p>
              <a:p>
                <a:pPr marL="101600" indent="-101600" algn="l" defTabSz="584200">
                  <a:buSzPct val="75000"/>
                  <a:buChar char="-"/>
                  <a:tabLst/>
                  <a:defRPr b="1" sz="10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API JAVA, C/C++, OCX, PHP, WEB SERVICE</a:t>
                </a:r>
              </a:p>
            </p:txBody>
          </p:sp>
          <p:pic>
            <p:nvPicPr>
              <p:cNvPr id="274" name="pasted-image.pdf"/>
              <p:cNvPicPr>
                <a:picLocks noChangeAspect="1"/>
              </p:cNvPicPr>
              <p:nvPr/>
            </p:nvPicPr>
            <p:blipFill>
              <a:blip r:embed="rId25">
                <a:extLst/>
              </a:blip>
              <a:stretch>
                <a:fillRect/>
              </a:stretch>
            </p:blipFill>
            <p:spPr>
              <a:xfrm>
                <a:off x="1330625" y="21386"/>
                <a:ext cx="266168" cy="2661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76" name="Shape 276"/>
            <p:cNvSpPr/>
            <p:nvPr/>
          </p:nvSpPr>
          <p:spPr>
            <a:xfrm>
              <a:off x="4970619" y="4358700"/>
              <a:ext cx="1852570" cy="305072"/>
            </a:xfrm>
            <a:prstGeom prst="rect">
              <a:avLst/>
            </a:prstGeom>
            <a:solidFill>
              <a:srgbClr val="E84F6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584200">
                <a:tabLst/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77" name="Shape 277"/>
            <p:cNvSpPr/>
            <p:nvPr/>
          </p:nvSpPr>
          <p:spPr>
            <a:xfrm>
              <a:off x="5031051" y="4358700"/>
              <a:ext cx="1731706" cy="292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l" defTabSz="584200">
                <a:lnSpc>
                  <a:spcPct val="120000"/>
                </a:lnSpc>
                <a:tabLst/>
                <a:defRPr b="1" sz="1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CAMADA DE REDE</a:t>
              </a:r>
            </a:p>
          </p:txBody>
        </p:sp>
      </p:grpSp>
      <p:sp>
        <p:nvSpPr>
          <p:cNvPr id="279" name="Shape 279"/>
          <p:cNvSpPr/>
          <p:nvPr/>
        </p:nvSpPr>
        <p:spPr>
          <a:xfrm>
            <a:off x="11377693" y="939515"/>
            <a:ext cx="1554074" cy="185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tabLst>
                <a:tab pos="1066800" algn="l"/>
              </a:tabLst>
              <a:defRPr sz="1300"/>
            </a:lvl1pPr>
          </a:lstStyle>
          <a:p>
            <a:pPr/>
            <a:r>
              <a:t>Transparência 3 de 7</a:t>
            </a:r>
          </a:p>
        </p:txBody>
      </p:sp>
      <p:grpSp>
        <p:nvGrpSpPr>
          <p:cNvPr id="283" name="Group 283"/>
          <p:cNvGrpSpPr/>
          <p:nvPr/>
        </p:nvGrpSpPr>
        <p:grpSpPr>
          <a:xfrm>
            <a:off x="-206831" y="-5721"/>
            <a:ext cx="11835278" cy="920923"/>
            <a:chOff x="0" y="0"/>
            <a:chExt cx="11835276" cy="920921"/>
          </a:xfrm>
        </p:grpSpPr>
        <p:sp>
          <p:nvSpPr>
            <p:cNvPr id="280" name="Shape 280"/>
            <p:cNvSpPr/>
            <p:nvPr/>
          </p:nvSpPr>
          <p:spPr>
            <a:xfrm>
              <a:off x="0" y="0"/>
              <a:ext cx="11835277" cy="920922"/>
            </a:xfrm>
            <a:prstGeom prst="rect">
              <a:avLst/>
            </a:prstGeom>
            <a:solidFill>
              <a:srgbClr val="DCDEE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584200">
                <a:tabLst/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pic>
          <p:nvPicPr>
            <p:cNvPr id="281" name="pasted-image.pdf"/>
            <p:cNvPicPr>
              <a:picLocks noChangeAspect="1"/>
            </p:cNvPicPr>
            <p:nvPr/>
          </p:nvPicPr>
          <p:blipFill>
            <a:blip r:embed="rId30">
              <a:extLst/>
            </a:blip>
            <a:stretch>
              <a:fillRect/>
            </a:stretch>
          </p:blipFill>
          <p:spPr>
            <a:xfrm>
              <a:off x="10187524" y="250841"/>
              <a:ext cx="1152906" cy="4192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2" name="Shape 282"/>
            <p:cNvSpPr/>
            <p:nvPr/>
          </p:nvSpPr>
          <p:spPr>
            <a:xfrm>
              <a:off x="436233" y="187410"/>
              <a:ext cx="4624525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l" defTabSz="584200">
                <a:lnSpc>
                  <a:spcPct val="120000"/>
                </a:lnSpc>
                <a:tabLst/>
                <a:defRPr b="1" sz="3100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Arquitetura Q-Ware ESB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roup 376"/>
          <p:cNvGrpSpPr/>
          <p:nvPr/>
        </p:nvGrpSpPr>
        <p:grpSpPr>
          <a:xfrm>
            <a:off x="1274881" y="1985293"/>
            <a:ext cx="10664429" cy="6396529"/>
            <a:chOff x="0" y="0"/>
            <a:chExt cx="10664428" cy="6396527"/>
          </a:xfrm>
        </p:grpSpPr>
        <p:grpSp>
          <p:nvGrpSpPr>
            <p:cNvPr id="325" name="Group 325"/>
            <p:cNvGrpSpPr/>
            <p:nvPr/>
          </p:nvGrpSpPr>
          <p:grpSpPr>
            <a:xfrm>
              <a:off x="0" y="3710113"/>
              <a:ext cx="10664429" cy="1124573"/>
              <a:chOff x="-2530673" y="0"/>
              <a:chExt cx="10664428" cy="1124572"/>
            </a:xfrm>
          </p:grpSpPr>
          <p:pic>
            <p:nvPicPr>
              <p:cNvPr id="285" name="image38.ti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16442" t="0" r="33871" b="18"/>
              <a:stretch>
                <a:fillRect/>
              </a:stretch>
            </p:blipFill>
            <p:spPr>
              <a:xfrm>
                <a:off x="-2530674" y="95759"/>
                <a:ext cx="10664430" cy="933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76" y="0"/>
                    </a:moveTo>
                    <a:lnTo>
                      <a:pt x="82" y="3335"/>
                    </a:lnTo>
                    <a:cubicBezTo>
                      <a:pt x="39" y="4849"/>
                      <a:pt x="14" y="7655"/>
                      <a:pt x="0" y="10795"/>
                    </a:cubicBezTo>
                    <a:cubicBezTo>
                      <a:pt x="13" y="13935"/>
                      <a:pt x="39" y="16751"/>
                      <a:pt x="82" y="18265"/>
                    </a:cubicBezTo>
                    <a:lnTo>
                      <a:pt x="176" y="21600"/>
                    </a:lnTo>
                    <a:lnTo>
                      <a:pt x="10894" y="21600"/>
                    </a:lnTo>
                    <a:cubicBezTo>
                      <a:pt x="18200" y="21589"/>
                      <a:pt x="21380" y="21158"/>
                      <a:pt x="21407" y="20158"/>
                    </a:cubicBezTo>
                    <a:cubicBezTo>
                      <a:pt x="21423" y="19562"/>
                      <a:pt x="21458" y="19373"/>
                      <a:pt x="21493" y="19413"/>
                    </a:cubicBezTo>
                    <a:lnTo>
                      <a:pt x="21493" y="16951"/>
                    </a:lnTo>
                    <a:cubicBezTo>
                      <a:pt x="21493" y="14397"/>
                      <a:pt x="21520" y="11934"/>
                      <a:pt x="21552" y="11475"/>
                    </a:cubicBezTo>
                    <a:cubicBezTo>
                      <a:pt x="21574" y="11168"/>
                      <a:pt x="21590" y="9624"/>
                      <a:pt x="21600" y="7883"/>
                    </a:cubicBezTo>
                    <a:cubicBezTo>
                      <a:pt x="21598" y="7531"/>
                      <a:pt x="21598" y="6918"/>
                      <a:pt x="21596" y="6624"/>
                    </a:cubicBezTo>
                    <a:cubicBezTo>
                      <a:pt x="21596" y="6609"/>
                      <a:pt x="21596" y="6593"/>
                      <a:pt x="21596" y="6578"/>
                    </a:cubicBezTo>
                    <a:cubicBezTo>
                      <a:pt x="21587" y="5160"/>
                      <a:pt x="21572" y="4451"/>
                      <a:pt x="21556" y="4686"/>
                    </a:cubicBezTo>
                    <a:cubicBezTo>
                      <a:pt x="21525" y="5122"/>
                      <a:pt x="21470" y="4244"/>
                      <a:pt x="21434" y="2738"/>
                    </a:cubicBezTo>
                    <a:cubicBezTo>
                      <a:pt x="21421" y="2160"/>
                      <a:pt x="21391" y="1701"/>
                      <a:pt x="21280" y="1341"/>
                    </a:cubicBezTo>
                    <a:cubicBezTo>
                      <a:pt x="21232" y="1232"/>
                      <a:pt x="21170" y="1158"/>
                      <a:pt x="21087" y="1066"/>
                    </a:cubicBezTo>
                    <a:cubicBezTo>
                      <a:pt x="21048" y="1002"/>
                      <a:pt x="20926" y="938"/>
                      <a:pt x="20874" y="882"/>
                    </a:cubicBezTo>
                    <a:cubicBezTo>
                      <a:pt x="20588" y="655"/>
                      <a:pt x="20214" y="458"/>
                      <a:pt x="19549" y="331"/>
                    </a:cubicBezTo>
                    <a:cubicBezTo>
                      <a:pt x="18343" y="101"/>
                      <a:pt x="15624" y="110"/>
                      <a:pt x="12512" y="83"/>
                    </a:cubicBezTo>
                    <a:cubicBezTo>
                      <a:pt x="11761" y="81"/>
                      <a:pt x="11705" y="8"/>
                      <a:pt x="10894" y="0"/>
                    </a:cubicBezTo>
                    <a:lnTo>
                      <a:pt x="176" y="0"/>
                    </a:ln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324" name="Group 324"/>
              <p:cNvGrpSpPr/>
              <p:nvPr/>
            </p:nvGrpSpPr>
            <p:grpSpPr>
              <a:xfrm>
                <a:off x="369965" y="0"/>
                <a:ext cx="6240309" cy="1124573"/>
                <a:chOff x="0" y="0"/>
                <a:chExt cx="6240307" cy="1124572"/>
              </a:xfrm>
            </p:grpSpPr>
            <p:sp>
              <p:nvSpPr>
                <p:cNvPr id="286" name="Shape 286"/>
                <p:cNvSpPr/>
                <p:nvPr/>
              </p:nvSpPr>
              <p:spPr>
                <a:xfrm>
                  <a:off x="0" y="8299"/>
                  <a:ext cx="6240308" cy="1116274"/>
                </a:xfrm>
                <a:prstGeom prst="roundRect">
                  <a:avLst>
                    <a:gd name="adj" fmla="val 8236"/>
                  </a:avLst>
                </a:prstGeom>
                <a:solidFill>
                  <a:srgbClr val="D9971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7093" tIns="27093" rIns="27093" bIns="27093" numCol="1" anchor="ctr">
                  <a:noAutofit/>
                </a:bodyPr>
                <a:lstStyle/>
                <a:p>
                  <a:pPr defTabSz="415431">
                    <a:tabLst/>
                    <a:defRPr sz="2400">
                      <a:solidFill>
                        <a:srgbClr val="FFFFFF"/>
                      </a:solidFill>
                      <a:latin typeface="Gill Sans Light"/>
                      <a:ea typeface="Gill Sans Light"/>
                      <a:cs typeface="Gill Sans Light"/>
                      <a:sym typeface="Gill Sans Light"/>
                    </a:defRPr>
                  </a:pPr>
                </a:p>
              </p:txBody>
            </p:sp>
            <p:pic>
              <p:nvPicPr>
                <p:cNvPr id="287" name="image47.png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8843" y="337053"/>
                  <a:ext cx="6222622" cy="386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88" name="Shape 288"/>
                <p:cNvSpPr/>
                <p:nvPr/>
              </p:nvSpPr>
              <p:spPr>
                <a:xfrm>
                  <a:off x="1174735" y="350638"/>
                  <a:ext cx="3932475" cy="35911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27093" tIns="27093" rIns="27093" bIns="27093" numCol="1" anchor="ctr">
                  <a:noAutofit/>
                </a:bodyPr>
                <a:lstStyle>
                  <a:lvl1pPr defTabSz="415431">
                    <a:tabLst/>
                    <a:defRPr sz="22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pPr/>
                  <a:r>
                    <a:t>Q-Ware ESB  + QWCFP</a:t>
                  </a:r>
                </a:p>
              </p:txBody>
            </p:sp>
            <p:grpSp>
              <p:nvGrpSpPr>
                <p:cNvPr id="291" name="Group 291"/>
                <p:cNvGrpSpPr/>
                <p:nvPr/>
              </p:nvGrpSpPr>
              <p:grpSpPr>
                <a:xfrm>
                  <a:off x="1411894" y="24212"/>
                  <a:ext cx="601954" cy="344650"/>
                  <a:chOff x="0" y="0"/>
                  <a:chExt cx="601953" cy="344649"/>
                </a:xfrm>
              </p:grpSpPr>
              <p:pic>
                <p:nvPicPr>
                  <p:cNvPr id="289" name="image48.png"/>
                  <p:cNvPicPr>
                    <a:picLocks noChangeAspect="1"/>
                  </p:cNvPicPr>
                  <p:nvPr/>
                </p:nvPicPr>
                <p:blipFill>
                  <a:blip r:embed="rId4">
                    <a:extLst/>
                  </a:blip>
                  <a:stretch>
                    <a:fillRect/>
                  </a:stretch>
                </p:blipFill>
                <p:spPr>
                  <a:xfrm>
                    <a:off x="-1" y="-1"/>
                    <a:ext cx="601954" cy="344650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290" name="Shape 290"/>
                  <p:cNvSpPr/>
                  <p:nvPr/>
                </p:nvSpPr>
                <p:spPr>
                  <a:xfrm>
                    <a:off x="38849" y="40862"/>
                    <a:ext cx="524254" cy="26292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27093" tIns="27093" rIns="27093" bIns="27093" numCol="1" anchor="ctr">
                    <a:noAutofit/>
                  </a:bodyPr>
                  <a:lstStyle>
                    <a:lvl1pPr defTabSz="415431">
                      <a:tabLst/>
                      <a:defRPr sz="1700">
                        <a:solidFill>
                          <a:srgbClr val="6F6A5A"/>
                        </a:solidFill>
                        <a:latin typeface="Baskerville"/>
                        <a:ea typeface="Baskerville"/>
                        <a:cs typeface="Baskerville"/>
                        <a:sym typeface="Baskerville"/>
                      </a:defRPr>
                    </a:lvl1pPr>
                  </a:lstStyle>
                  <a:p>
                    <a:pPr/>
                    <a:r>
                      <a:t>Web</a:t>
                    </a:r>
                  </a:p>
                </p:txBody>
              </p:sp>
            </p:grpSp>
            <p:grpSp>
              <p:nvGrpSpPr>
                <p:cNvPr id="294" name="Group 294"/>
                <p:cNvGrpSpPr/>
                <p:nvPr/>
              </p:nvGrpSpPr>
              <p:grpSpPr>
                <a:xfrm>
                  <a:off x="4825003" y="12029"/>
                  <a:ext cx="1401615" cy="347504"/>
                  <a:chOff x="0" y="0"/>
                  <a:chExt cx="1401613" cy="347502"/>
                </a:xfrm>
              </p:grpSpPr>
              <p:pic>
                <p:nvPicPr>
                  <p:cNvPr id="292" name="image49.png"/>
                  <p:cNvPicPr>
                    <a:picLocks noChangeAspect="1"/>
                  </p:cNvPicPr>
                  <p:nvPr/>
                </p:nvPicPr>
                <p:blipFill>
                  <a:blip r:embed="rId5">
                    <a:extLst/>
                  </a:blip>
                  <a:stretch>
                    <a:fillRect/>
                  </a:stretch>
                </p:blipFill>
                <p:spPr>
                  <a:xfrm>
                    <a:off x="0" y="0"/>
                    <a:ext cx="1401614" cy="347503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293" name="Shape 293"/>
                  <p:cNvSpPr/>
                  <p:nvPr/>
                </p:nvSpPr>
                <p:spPr>
                  <a:xfrm>
                    <a:off x="24937" y="27961"/>
                    <a:ext cx="1351739" cy="288575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27093" tIns="27093" rIns="27093" bIns="27093" numCol="1" anchor="ctr">
                    <a:noAutofit/>
                  </a:bodyPr>
                  <a:lstStyle>
                    <a:lvl1pPr defTabSz="415431">
                      <a:tabLst/>
                      <a:defRPr sz="1700">
                        <a:solidFill>
                          <a:srgbClr val="6F6A5A"/>
                        </a:solidFill>
                        <a:latin typeface="Baskerville"/>
                        <a:ea typeface="Baskerville"/>
                        <a:cs typeface="Baskerville"/>
                        <a:sym typeface="Baskerville"/>
                      </a:defRPr>
                    </a:lvl1pPr>
                  </a:lstStyle>
                  <a:p>
                    <a:pPr/>
                    <a:r>
                      <a:t>Web Service</a:t>
                    </a:r>
                  </a:p>
                </p:txBody>
              </p:sp>
            </p:grpSp>
            <p:grpSp>
              <p:nvGrpSpPr>
                <p:cNvPr id="297" name="Group 297"/>
                <p:cNvGrpSpPr/>
                <p:nvPr/>
              </p:nvGrpSpPr>
              <p:grpSpPr>
                <a:xfrm>
                  <a:off x="13334" y="708227"/>
                  <a:ext cx="990334" cy="374491"/>
                  <a:chOff x="0" y="0"/>
                  <a:chExt cx="990333" cy="374489"/>
                </a:xfrm>
              </p:grpSpPr>
              <p:pic>
                <p:nvPicPr>
                  <p:cNvPr id="295" name="image50.png"/>
                  <p:cNvPicPr>
                    <a:picLocks noChangeAspect="1"/>
                  </p:cNvPicPr>
                  <p:nvPr/>
                </p:nvPicPr>
                <p:blipFill>
                  <a:blip r:embed="rId6">
                    <a:extLst/>
                  </a:blip>
                  <a:stretch>
                    <a:fillRect/>
                  </a:stretch>
                </p:blipFill>
                <p:spPr>
                  <a:xfrm>
                    <a:off x="-1" y="-1"/>
                    <a:ext cx="990335" cy="374491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296" name="Shape 296"/>
                  <p:cNvSpPr/>
                  <p:nvPr/>
                </p:nvSpPr>
                <p:spPr>
                  <a:xfrm>
                    <a:off x="202986" y="36544"/>
                    <a:ext cx="592033" cy="30140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27093" tIns="27093" rIns="27093" bIns="27093" numCol="1" anchor="ctr">
                    <a:noAutofit/>
                  </a:bodyPr>
                  <a:lstStyle>
                    <a:lvl1pPr defTabSz="415431">
                      <a:tabLst/>
                      <a:defRPr sz="2100">
                        <a:solidFill>
                          <a:srgbClr val="6F6A5A"/>
                        </a:solidFill>
                        <a:latin typeface="Baskerville"/>
                        <a:ea typeface="Baskerville"/>
                        <a:cs typeface="Baskerville"/>
                        <a:sym typeface="Baskerville"/>
                      </a:defRPr>
                    </a:lvl1pPr>
                  </a:lstStyle>
                  <a:p>
                    <a:pPr/>
                    <a:r>
                      <a:t>API</a:t>
                    </a:r>
                  </a:p>
                </p:txBody>
              </p:sp>
            </p:grpSp>
            <p:grpSp>
              <p:nvGrpSpPr>
                <p:cNvPr id="300" name="Group 300"/>
                <p:cNvGrpSpPr/>
                <p:nvPr/>
              </p:nvGrpSpPr>
              <p:grpSpPr>
                <a:xfrm>
                  <a:off x="974895" y="708067"/>
                  <a:ext cx="931654" cy="374491"/>
                  <a:chOff x="0" y="0"/>
                  <a:chExt cx="931652" cy="374490"/>
                </a:xfrm>
              </p:grpSpPr>
              <p:pic>
                <p:nvPicPr>
                  <p:cNvPr id="298" name="image51.png"/>
                  <p:cNvPicPr>
                    <a:picLocks noChangeAspect="1"/>
                  </p:cNvPicPr>
                  <p:nvPr/>
                </p:nvPicPr>
                <p:blipFill>
                  <a:blip r:embed="rId7">
                    <a:extLst/>
                  </a:blip>
                  <a:stretch>
                    <a:fillRect/>
                  </a:stretch>
                </p:blipFill>
                <p:spPr>
                  <a:xfrm>
                    <a:off x="0" y="-1"/>
                    <a:ext cx="931653" cy="374491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299" name="Shape 299"/>
                  <p:cNvSpPr/>
                  <p:nvPr/>
                </p:nvSpPr>
                <p:spPr>
                  <a:xfrm>
                    <a:off x="96441" y="48542"/>
                    <a:ext cx="780693" cy="29498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27093" tIns="27093" rIns="27093" bIns="27093" numCol="1" anchor="ctr">
                    <a:noAutofit/>
                  </a:bodyPr>
                  <a:lstStyle>
                    <a:lvl1pPr defTabSz="415431">
                      <a:tabLst/>
                      <a:defRPr sz="1700">
                        <a:solidFill>
                          <a:srgbClr val="6F6A5A"/>
                        </a:solidFill>
                        <a:latin typeface="Baskerville"/>
                        <a:ea typeface="Baskerville"/>
                        <a:cs typeface="Baskerville"/>
                        <a:sym typeface="Baskerville"/>
                      </a:defRPr>
                    </a:lvl1pPr>
                  </a:lstStyle>
                  <a:p>
                    <a:pPr/>
                    <a:r>
                      <a:t>Socket</a:t>
                    </a:r>
                  </a:p>
                </p:txBody>
              </p:sp>
            </p:grpSp>
            <p:grpSp>
              <p:nvGrpSpPr>
                <p:cNvPr id="303" name="Group 303"/>
                <p:cNvGrpSpPr/>
                <p:nvPr/>
              </p:nvGrpSpPr>
              <p:grpSpPr>
                <a:xfrm>
                  <a:off x="1859290" y="698813"/>
                  <a:ext cx="1645056" cy="392859"/>
                  <a:chOff x="0" y="0"/>
                  <a:chExt cx="1645054" cy="392858"/>
                </a:xfrm>
              </p:grpSpPr>
              <p:pic>
                <p:nvPicPr>
                  <p:cNvPr id="301" name="image52.png"/>
                  <p:cNvPicPr>
                    <a:picLocks noChangeAspect="1"/>
                  </p:cNvPicPr>
                  <p:nvPr/>
                </p:nvPicPr>
                <p:blipFill>
                  <a:blip r:embed="rId8">
                    <a:extLst/>
                  </a:blip>
                  <a:stretch>
                    <a:fillRect/>
                  </a:stretch>
                </p:blipFill>
                <p:spPr>
                  <a:xfrm>
                    <a:off x="-1" y="-1"/>
                    <a:ext cx="1645055" cy="392860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302" name="Shape 302"/>
                  <p:cNvSpPr/>
                  <p:nvPr/>
                </p:nvSpPr>
                <p:spPr>
                  <a:xfrm>
                    <a:off x="53321" y="55162"/>
                    <a:ext cx="1538411" cy="269337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27093" tIns="27093" rIns="27093" bIns="27093" numCol="1" anchor="ctr">
                    <a:noAutofit/>
                  </a:bodyPr>
                  <a:lstStyle>
                    <a:lvl1pPr defTabSz="415431">
                      <a:tabLst/>
                      <a:defRPr sz="1700">
                        <a:solidFill>
                          <a:srgbClr val="6F6A5A"/>
                        </a:solidFill>
                        <a:latin typeface="Baskerville"/>
                        <a:ea typeface="Baskerville"/>
                        <a:cs typeface="Baskerville"/>
                        <a:sym typeface="Baskerville"/>
                      </a:defRPr>
                    </a:lvl1pPr>
                  </a:lstStyle>
                  <a:p>
                    <a:pPr/>
                    <a:r>
                      <a:t>Command Line</a:t>
                    </a:r>
                  </a:p>
                </p:txBody>
              </p:sp>
            </p:grpSp>
            <p:pic>
              <p:nvPicPr>
                <p:cNvPr id="304" name="image53.png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11178" y="21313"/>
                  <a:ext cx="827850" cy="34464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305" name="Shape 305"/>
                <p:cNvSpPr/>
                <p:nvPr/>
              </p:nvSpPr>
              <p:spPr>
                <a:xfrm>
                  <a:off x="53496" y="76887"/>
                  <a:ext cx="760205" cy="2308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27093" tIns="27093" rIns="27093" bIns="27093" numCol="1" anchor="ctr">
                  <a:noAutofit/>
                </a:bodyPr>
                <a:lstStyle>
                  <a:lvl1pPr defTabSz="415431">
                    <a:tabLst/>
                    <a:defRPr sz="15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pPr/>
                  <a:r>
                    <a:t>HTTPS</a:t>
                  </a:r>
                </a:p>
              </p:txBody>
            </p:sp>
            <p:grpSp>
              <p:nvGrpSpPr>
                <p:cNvPr id="308" name="Group 308"/>
                <p:cNvGrpSpPr/>
                <p:nvPr/>
              </p:nvGrpSpPr>
              <p:grpSpPr>
                <a:xfrm>
                  <a:off x="809619" y="18083"/>
                  <a:ext cx="632600" cy="344650"/>
                  <a:chOff x="0" y="0"/>
                  <a:chExt cx="632599" cy="344648"/>
                </a:xfrm>
              </p:grpSpPr>
              <p:pic>
                <p:nvPicPr>
                  <p:cNvPr id="306" name="image54.png"/>
                  <p:cNvPicPr>
                    <a:picLocks noChangeAspect="1"/>
                  </p:cNvPicPr>
                  <p:nvPr/>
                </p:nvPicPr>
                <p:blipFill>
                  <a:blip r:embed="rId10">
                    <a:extLst/>
                  </a:blip>
                  <a:stretch>
                    <a:fillRect/>
                  </a:stretch>
                </p:blipFill>
                <p:spPr>
                  <a:xfrm>
                    <a:off x="-1" y="-1"/>
                    <a:ext cx="632601" cy="344650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307" name="Shape 307"/>
                  <p:cNvSpPr/>
                  <p:nvPr/>
                </p:nvSpPr>
                <p:spPr>
                  <a:xfrm>
                    <a:off x="43443" y="53688"/>
                    <a:ext cx="545713" cy="237273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27093" tIns="27093" rIns="27093" bIns="27093" numCol="1" anchor="ctr">
                    <a:noAutofit/>
                  </a:bodyPr>
                  <a:lstStyle>
                    <a:lvl1pPr defTabSz="415431">
                      <a:tabLst/>
                      <a:defRPr sz="1400">
                        <a:solidFill>
                          <a:srgbClr val="6F6A5A"/>
                        </a:solidFill>
                        <a:latin typeface="Baskerville"/>
                        <a:ea typeface="Baskerville"/>
                        <a:cs typeface="Baskerville"/>
                        <a:sym typeface="Baskerville"/>
                      </a:defRPr>
                    </a:lvl1pPr>
                  </a:lstStyle>
                  <a:p>
                    <a:pPr/>
                    <a:r>
                      <a:t>SFTP</a:t>
                    </a:r>
                  </a:p>
                </p:txBody>
              </p:sp>
            </p:grpSp>
            <p:grpSp>
              <p:nvGrpSpPr>
                <p:cNvPr id="311" name="Group 311"/>
                <p:cNvGrpSpPr/>
                <p:nvPr/>
              </p:nvGrpSpPr>
              <p:grpSpPr>
                <a:xfrm>
                  <a:off x="1989251" y="30341"/>
                  <a:ext cx="552263" cy="344650"/>
                  <a:chOff x="0" y="0"/>
                  <a:chExt cx="552262" cy="344648"/>
                </a:xfrm>
              </p:grpSpPr>
              <p:pic>
                <p:nvPicPr>
                  <p:cNvPr id="309" name="image55.png"/>
                  <p:cNvPicPr>
                    <a:picLocks noChangeAspect="1"/>
                  </p:cNvPicPr>
                  <p:nvPr/>
                </p:nvPicPr>
                <p:blipFill>
                  <a:blip r:embed="rId11">
                    <a:extLst/>
                  </a:blip>
                  <a:stretch>
                    <a:fillRect/>
                  </a:stretch>
                </p:blipFill>
                <p:spPr>
                  <a:xfrm>
                    <a:off x="-1" y="-1"/>
                    <a:ext cx="552263" cy="344650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310" name="Shape 310"/>
                  <p:cNvSpPr/>
                  <p:nvPr/>
                </p:nvSpPr>
                <p:spPr>
                  <a:xfrm>
                    <a:off x="43443" y="53688"/>
                    <a:ext cx="465375" cy="237273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27093" tIns="27093" rIns="27093" bIns="27093" numCol="1" anchor="ctr">
                    <a:noAutofit/>
                  </a:bodyPr>
                  <a:lstStyle>
                    <a:lvl1pPr defTabSz="415431">
                      <a:tabLst/>
                      <a:defRPr sz="1600">
                        <a:solidFill>
                          <a:srgbClr val="6F6A5A"/>
                        </a:solidFill>
                        <a:latin typeface="Baskerville"/>
                        <a:ea typeface="Baskerville"/>
                        <a:cs typeface="Baskerville"/>
                        <a:sym typeface="Baskerville"/>
                      </a:defRPr>
                    </a:lvl1pPr>
                  </a:lstStyle>
                  <a:p>
                    <a:pPr/>
                    <a:r>
                      <a:t>FDS</a:t>
                    </a:r>
                  </a:p>
                </p:txBody>
              </p:sp>
            </p:grpSp>
            <p:grpSp>
              <p:nvGrpSpPr>
                <p:cNvPr id="314" name="Group 314"/>
                <p:cNvGrpSpPr/>
                <p:nvPr/>
              </p:nvGrpSpPr>
              <p:grpSpPr>
                <a:xfrm>
                  <a:off x="2505690" y="21246"/>
                  <a:ext cx="624354" cy="350845"/>
                  <a:chOff x="0" y="0"/>
                  <a:chExt cx="624353" cy="350844"/>
                </a:xfrm>
              </p:grpSpPr>
              <p:pic>
                <p:nvPicPr>
                  <p:cNvPr id="312" name="image56.png"/>
                  <p:cNvPicPr>
                    <a:picLocks noChangeAspect="1"/>
                  </p:cNvPicPr>
                  <p:nvPr/>
                </p:nvPicPr>
                <p:blipFill>
                  <a:blip r:embed="rId12">
                    <a:extLst/>
                  </a:blip>
                  <a:stretch>
                    <a:fillRect/>
                  </a:stretch>
                </p:blipFill>
                <p:spPr>
                  <a:xfrm>
                    <a:off x="-1" y="0"/>
                    <a:ext cx="624354" cy="350845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313" name="Shape 313"/>
                  <p:cNvSpPr/>
                  <p:nvPr/>
                </p:nvSpPr>
                <p:spPr>
                  <a:xfrm>
                    <a:off x="30538" y="53492"/>
                    <a:ext cx="563275" cy="237273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27093" tIns="27093" rIns="27093" bIns="27093" numCol="1" anchor="ctr">
                    <a:noAutofit/>
                  </a:bodyPr>
                  <a:lstStyle>
                    <a:lvl1pPr defTabSz="415431">
                      <a:tabLst/>
                      <a:defRPr sz="1500">
                        <a:solidFill>
                          <a:srgbClr val="6F6A5A"/>
                        </a:solidFill>
                        <a:latin typeface="Baskerville"/>
                        <a:ea typeface="Baskerville"/>
                        <a:cs typeface="Baskerville"/>
                        <a:sym typeface="Baskerville"/>
                      </a:defRPr>
                    </a:lvl1pPr>
                  </a:lstStyle>
                  <a:p>
                    <a:pPr/>
                    <a:r>
                      <a:t>Email</a:t>
                    </a:r>
                  </a:p>
                </p:txBody>
              </p:sp>
            </p:grpSp>
            <p:grpSp>
              <p:nvGrpSpPr>
                <p:cNvPr id="317" name="Group 317"/>
                <p:cNvGrpSpPr/>
                <p:nvPr/>
              </p:nvGrpSpPr>
              <p:grpSpPr>
                <a:xfrm>
                  <a:off x="3465015" y="700121"/>
                  <a:ext cx="1389222" cy="386287"/>
                  <a:chOff x="0" y="0"/>
                  <a:chExt cx="1389221" cy="386285"/>
                </a:xfrm>
              </p:grpSpPr>
              <p:pic>
                <p:nvPicPr>
                  <p:cNvPr id="315" name="image57.png"/>
                  <p:cNvPicPr>
                    <a:picLocks noChangeAspect="1"/>
                  </p:cNvPicPr>
                  <p:nvPr/>
                </p:nvPicPr>
                <p:blipFill>
                  <a:blip r:embed="rId13">
                    <a:extLst/>
                  </a:blip>
                  <a:stretch>
                    <a:fillRect/>
                  </a:stretch>
                </p:blipFill>
                <p:spPr>
                  <a:xfrm>
                    <a:off x="-1" y="0"/>
                    <a:ext cx="1389222" cy="386286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316" name="Shape 316"/>
                  <p:cNvSpPr/>
                  <p:nvPr/>
                </p:nvSpPr>
                <p:spPr>
                  <a:xfrm>
                    <a:off x="13857" y="44651"/>
                    <a:ext cx="1363033" cy="3014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27093" tIns="27093" rIns="27093" bIns="27093" numCol="1" anchor="ctr">
                    <a:noAutofit/>
                  </a:bodyPr>
                  <a:lstStyle>
                    <a:lvl1pPr defTabSz="415431">
                      <a:tabLst/>
                      <a:defRPr sz="1800">
                        <a:solidFill>
                          <a:srgbClr val="6F6A5A"/>
                        </a:solidFill>
                        <a:latin typeface="Baskerville"/>
                        <a:ea typeface="Baskerville"/>
                        <a:cs typeface="Baskerville"/>
                        <a:sym typeface="Baskerville"/>
                      </a:defRPr>
                    </a:lvl1pPr>
                  </a:lstStyle>
                  <a:p>
                    <a:pPr/>
                    <a:r>
                      <a:t>Web Service</a:t>
                    </a:r>
                  </a:p>
                </p:txBody>
              </p:sp>
            </p:grpSp>
            <p:grpSp>
              <p:nvGrpSpPr>
                <p:cNvPr id="320" name="Group 320"/>
                <p:cNvGrpSpPr/>
                <p:nvPr/>
              </p:nvGrpSpPr>
              <p:grpSpPr>
                <a:xfrm>
                  <a:off x="3088547" y="0"/>
                  <a:ext cx="1747259" cy="367174"/>
                  <a:chOff x="0" y="0"/>
                  <a:chExt cx="1747257" cy="367173"/>
                </a:xfrm>
              </p:grpSpPr>
              <p:pic>
                <p:nvPicPr>
                  <p:cNvPr id="318" name="image58.png"/>
                  <p:cNvPicPr>
                    <a:picLocks noChangeAspect="1"/>
                  </p:cNvPicPr>
                  <p:nvPr/>
                </p:nvPicPr>
                <p:blipFill>
                  <a:blip r:embed="rId14">
                    <a:extLst/>
                  </a:blip>
                  <a:stretch>
                    <a:fillRect/>
                  </a:stretch>
                </p:blipFill>
                <p:spPr>
                  <a:xfrm>
                    <a:off x="0" y="9937"/>
                    <a:ext cx="1747258" cy="35723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319" name="Shape 319"/>
                  <p:cNvSpPr/>
                  <p:nvPr/>
                </p:nvSpPr>
                <p:spPr>
                  <a:xfrm>
                    <a:off x="42105" y="0"/>
                    <a:ext cx="1549360" cy="359115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27093" tIns="27093" rIns="27093" bIns="27093" numCol="1" anchor="ctr">
                    <a:noAutofit/>
                  </a:bodyPr>
                  <a:lstStyle>
                    <a:lvl1pPr defTabSz="415431">
                      <a:tabLst/>
                      <a:defRPr sz="2200">
                        <a:solidFill>
                          <a:srgbClr val="6F6A5A"/>
                        </a:solidFill>
                        <a:latin typeface="Baskerville"/>
                        <a:ea typeface="Baskerville"/>
                        <a:cs typeface="Baskerville"/>
                        <a:sym typeface="Baskerville"/>
                      </a:defRPr>
                    </a:lvl1pPr>
                  </a:lstStyle>
                  <a:p>
                    <a:pPr/>
                    <a:r>
                      <a:t>Web Apps</a:t>
                    </a:r>
                  </a:p>
                </p:txBody>
              </p:sp>
            </p:grpSp>
            <p:grpSp>
              <p:nvGrpSpPr>
                <p:cNvPr id="323" name="Group 323"/>
                <p:cNvGrpSpPr/>
                <p:nvPr/>
              </p:nvGrpSpPr>
              <p:grpSpPr>
                <a:xfrm>
                  <a:off x="4839111" y="700638"/>
                  <a:ext cx="1389222" cy="386286"/>
                  <a:chOff x="0" y="0"/>
                  <a:chExt cx="1389220" cy="386285"/>
                </a:xfrm>
              </p:grpSpPr>
              <p:pic>
                <p:nvPicPr>
                  <p:cNvPr id="321" name="image57.png"/>
                  <p:cNvPicPr>
                    <a:picLocks noChangeAspect="1"/>
                  </p:cNvPicPr>
                  <p:nvPr/>
                </p:nvPicPr>
                <p:blipFill>
                  <a:blip r:embed="rId13">
                    <a:extLst/>
                  </a:blip>
                  <a:stretch>
                    <a:fillRect/>
                  </a:stretch>
                </p:blipFill>
                <p:spPr>
                  <a:xfrm>
                    <a:off x="-1" y="0"/>
                    <a:ext cx="1389222" cy="386286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322" name="Shape 322"/>
                  <p:cNvSpPr/>
                  <p:nvPr/>
                </p:nvSpPr>
                <p:spPr>
                  <a:xfrm>
                    <a:off x="143498" y="38238"/>
                    <a:ext cx="1011582" cy="31422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27093" tIns="27093" rIns="27093" bIns="27093" numCol="1" anchor="ctr">
                    <a:noAutofit/>
                  </a:bodyPr>
                  <a:lstStyle>
                    <a:lvl1pPr defTabSz="415431">
                      <a:tabLst/>
                      <a:defRPr sz="1600">
                        <a:solidFill>
                          <a:srgbClr val="6F6A5A"/>
                        </a:solidFill>
                        <a:latin typeface="Baskerville"/>
                        <a:ea typeface="Baskerville"/>
                        <a:cs typeface="Baskerville"/>
                        <a:sym typeface="Baskerville"/>
                      </a:defRPr>
                    </a:lvl1pPr>
                  </a:lstStyle>
                  <a:p>
                    <a:pPr/>
                    <a:r>
                      <a:t>Automação</a:t>
                    </a:r>
                  </a:p>
                </p:txBody>
              </p:sp>
            </p:grpSp>
          </p:grpSp>
        </p:grpSp>
        <p:pic>
          <p:nvPicPr>
            <p:cNvPr id="326" name="image36.tif"/>
            <p:cNvPicPr>
              <a:picLocks noChangeAspect="1"/>
            </p:cNvPicPr>
            <p:nvPr/>
          </p:nvPicPr>
          <p:blipFill>
            <a:blip r:embed="rId15">
              <a:extLst/>
            </a:blip>
            <a:srcRect l="112" t="102" r="166" b="428"/>
            <a:stretch>
              <a:fillRect/>
            </a:stretch>
          </p:blipFill>
          <p:spPr>
            <a:xfrm>
              <a:off x="5169006" y="2017614"/>
              <a:ext cx="1939132" cy="1434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5" fill="norm" stroke="1" extrusionOk="0">
                  <a:moveTo>
                    <a:pt x="10849" y="0"/>
                  </a:moveTo>
                  <a:cubicBezTo>
                    <a:pt x="10539" y="4"/>
                    <a:pt x="9971" y="13"/>
                    <a:pt x="9969" y="18"/>
                  </a:cubicBezTo>
                  <a:cubicBezTo>
                    <a:pt x="9960" y="38"/>
                    <a:pt x="9763" y="63"/>
                    <a:pt x="9527" y="78"/>
                  </a:cubicBezTo>
                  <a:cubicBezTo>
                    <a:pt x="9291" y="93"/>
                    <a:pt x="8845" y="144"/>
                    <a:pt x="8537" y="191"/>
                  </a:cubicBezTo>
                  <a:cubicBezTo>
                    <a:pt x="5532" y="649"/>
                    <a:pt x="2738" y="1949"/>
                    <a:pt x="124" y="4116"/>
                  </a:cubicBezTo>
                  <a:lnTo>
                    <a:pt x="0" y="4223"/>
                  </a:lnTo>
                  <a:lnTo>
                    <a:pt x="150" y="4480"/>
                  </a:lnTo>
                  <a:cubicBezTo>
                    <a:pt x="323" y="4774"/>
                    <a:pt x="1706" y="6997"/>
                    <a:pt x="2047" y="7527"/>
                  </a:cubicBezTo>
                  <a:lnTo>
                    <a:pt x="2219" y="7790"/>
                  </a:lnTo>
                  <a:lnTo>
                    <a:pt x="2347" y="7694"/>
                  </a:lnTo>
                  <a:cubicBezTo>
                    <a:pt x="6242" y="4640"/>
                    <a:pt x="10664" y="3789"/>
                    <a:pt x="14951" y="5275"/>
                  </a:cubicBezTo>
                  <a:cubicBezTo>
                    <a:pt x="16369" y="5767"/>
                    <a:pt x="17965" y="6656"/>
                    <a:pt x="19248" y="7676"/>
                  </a:cubicBezTo>
                  <a:lnTo>
                    <a:pt x="19390" y="7790"/>
                  </a:lnTo>
                  <a:lnTo>
                    <a:pt x="20322" y="6284"/>
                  </a:lnTo>
                  <a:cubicBezTo>
                    <a:pt x="20833" y="5458"/>
                    <a:pt x="21324" y="4660"/>
                    <a:pt x="21414" y="4504"/>
                  </a:cubicBezTo>
                  <a:cubicBezTo>
                    <a:pt x="21498" y="4358"/>
                    <a:pt x="21577" y="4257"/>
                    <a:pt x="21600" y="4253"/>
                  </a:cubicBezTo>
                  <a:cubicBezTo>
                    <a:pt x="21599" y="4247"/>
                    <a:pt x="21598" y="4188"/>
                    <a:pt x="21596" y="4188"/>
                  </a:cubicBezTo>
                  <a:cubicBezTo>
                    <a:pt x="21574" y="4188"/>
                    <a:pt x="21380" y="4050"/>
                    <a:pt x="21167" y="3877"/>
                  </a:cubicBezTo>
                  <a:cubicBezTo>
                    <a:pt x="19042" y="2146"/>
                    <a:pt x="16607" y="930"/>
                    <a:pt x="14133" y="376"/>
                  </a:cubicBezTo>
                  <a:cubicBezTo>
                    <a:pt x="13367" y="205"/>
                    <a:pt x="12366" y="60"/>
                    <a:pt x="11980" y="60"/>
                  </a:cubicBezTo>
                  <a:cubicBezTo>
                    <a:pt x="11874" y="60"/>
                    <a:pt x="11778" y="47"/>
                    <a:pt x="11768" y="24"/>
                  </a:cubicBezTo>
                  <a:cubicBezTo>
                    <a:pt x="11764" y="15"/>
                    <a:pt x="11224" y="6"/>
                    <a:pt x="10849" y="0"/>
                  </a:cubicBezTo>
                  <a:close/>
                  <a:moveTo>
                    <a:pt x="10314" y="6159"/>
                  </a:moveTo>
                  <a:cubicBezTo>
                    <a:pt x="10073" y="6163"/>
                    <a:pt x="9864" y="6173"/>
                    <a:pt x="9717" y="6189"/>
                  </a:cubicBezTo>
                  <a:cubicBezTo>
                    <a:pt x="7973" y="6373"/>
                    <a:pt x="6488" y="6840"/>
                    <a:pt x="4898" y="7706"/>
                  </a:cubicBezTo>
                  <a:cubicBezTo>
                    <a:pt x="4483" y="7932"/>
                    <a:pt x="3450" y="8602"/>
                    <a:pt x="3139" y="8847"/>
                  </a:cubicBezTo>
                  <a:lnTo>
                    <a:pt x="2962" y="8990"/>
                  </a:lnTo>
                  <a:lnTo>
                    <a:pt x="3899" y="10502"/>
                  </a:lnTo>
                  <a:cubicBezTo>
                    <a:pt x="4583" y="11605"/>
                    <a:pt x="4855" y="12009"/>
                    <a:pt x="4889" y="11989"/>
                  </a:cubicBezTo>
                  <a:cubicBezTo>
                    <a:pt x="4914" y="11974"/>
                    <a:pt x="5108" y="11845"/>
                    <a:pt x="5327" y="11703"/>
                  </a:cubicBezTo>
                  <a:cubicBezTo>
                    <a:pt x="6560" y="10897"/>
                    <a:pt x="7859" y="10387"/>
                    <a:pt x="9363" y="10114"/>
                  </a:cubicBezTo>
                  <a:cubicBezTo>
                    <a:pt x="9966" y="10004"/>
                    <a:pt x="11640" y="10004"/>
                    <a:pt x="12263" y="10114"/>
                  </a:cubicBezTo>
                  <a:cubicBezTo>
                    <a:pt x="13771" y="10380"/>
                    <a:pt x="15056" y="10891"/>
                    <a:pt x="16357" y="11750"/>
                  </a:cubicBezTo>
                  <a:lnTo>
                    <a:pt x="16764" y="12019"/>
                  </a:lnTo>
                  <a:lnTo>
                    <a:pt x="17546" y="10753"/>
                  </a:lnTo>
                  <a:cubicBezTo>
                    <a:pt x="17978" y="10057"/>
                    <a:pt x="18406" y="9375"/>
                    <a:pt x="18492" y="9235"/>
                  </a:cubicBezTo>
                  <a:lnTo>
                    <a:pt x="18647" y="8979"/>
                  </a:lnTo>
                  <a:lnTo>
                    <a:pt x="18302" y="8722"/>
                  </a:lnTo>
                  <a:cubicBezTo>
                    <a:pt x="16476" y="7376"/>
                    <a:pt x="14574" y="6569"/>
                    <a:pt x="12475" y="6249"/>
                  </a:cubicBezTo>
                  <a:cubicBezTo>
                    <a:pt x="12041" y="6183"/>
                    <a:pt x="11038" y="6147"/>
                    <a:pt x="10314" y="6159"/>
                  </a:cubicBezTo>
                  <a:close/>
                  <a:moveTo>
                    <a:pt x="10822" y="11595"/>
                  </a:moveTo>
                  <a:cubicBezTo>
                    <a:pt x="9435" y="11595"/>
                    <a:pt x="8312" y="11843"/>
                    <a:pt x="7011" y="12449"/>
                  </a:cubicBezTo>
                  <a:cubicBezTo>
                    <a:pt x="6586" y="12647"/>
                    <a:pt x="5682" y="13164"/>
                    <a:pt x="5628" y="13238"/>
                  </a:cubicBezTo>
                  <a:cubicBezTo>
                    <a:pt x="5609" y="13264"/>
                    <a:pt x="6194" y="14232"/>
                    <a:pt x="7299" y="15992"/>
                  </a:cubicBezTo>
                  <a:cubicBezTo>
                    <a:pt x="7426" y="16194"/>
                    <a:pt x="7534" y="16350"/>
                    <a:pt x="7542" y="16350"/>
                  </a:cubicBezTo>
                  <a:cubicBezTo>
                    <a:pt x="7550" y="16350"/>
                    <a:pt x="7659" y="16300"/>
                    <a:pt x="7789" y="16231"/>
                  </a:cubicBezTo>
                  <a:cubicBezTo>
                    <a:pt x="9111" y="15521"/>
                    <a:pt x="10743" y="15305"/>
                    <a:pt x="12215" y="15645"/>
                  </a:cubicBezTo>
                  <a:cubicBezTo>
                    <a:pt x="12787" y="15777"/>
                    <a:pt x="13592" y="16082"/>
                    <a:pt x="14027" y="16332"/>
                  </a:cubicBezTo>
                  <a:cubicBezTo>
                    <a:pt x="14065" y="16355"/>
                    <a:pt x="14296" y="16006"/>
                    <a:pt x="15026" y="14821"/>
                  </a:cubicBezTo>
                  <a:cubicBezTo>
                    <a:pt x="15549" y="13973"/>
                    <a:pt x="15970" y="13261"/>
                    <a:pt x="15963" y="13244"/>
                  </a:cubicBezTo>
                  <a:cubicBezTo>
                    <a:pt x="15955" y="13227"/>
                    <a:pt x="15756" y="13097"/>
                    <a:pt x="15521" y="12957"/>
                  </a:cubicBezTo>
                  <a:cubicBezTo>
                    <a:pt x="13924" y="12005"/>
                    <a:pt x="12503" y="11595"/>
                    <a:pt x="10822" y="11595"/>
                  </a:cubicBezTo>
                  <a:close/>
                  <a:moveTo>
                    <a:pt x="10676" y="17103"/>
                  </a:moveTo>
                  <a:cubicBezTo>
                    <a:pt x="9919" y="17127"/>
                    <a:pt x="9155" y="17299"/>
                    <a:pt x="8501" y="17605"/>
                  </a:cubicBezTo>
                  <a:lnTo>
                    <a:pt x="8338" y="17676"/>
                  </a:lnTo>
                  <a:lnTo>
                    <a:pt x="9553" y="19642"/>
                  </a:lnTo>
                  <a:cubicBezTo>
                    <a:pt x="10223" y="20721"/>
                    <a:pt x="10785" y="21600"/>
                    <a:pt x="10796" y="21595"/>
                  </a:cubicBezTo>
                  <a:cubicBezTo>
                    <a:pt x="10807" y="21590"/>
                    <a:pt x="11360" y="20691"/>
                    <a:pt x="12029" y="19606"/>
                  </a:cubicBezTo>
                  <a:lnTo>
                    <a:pt x="13249" y="17640"/>
                  </a:lnTo>
                  <a:lnTo>
                    <a:pt x="13130" y="17581"/>
                  </a:lnTo>
                  <a:cubicBezTo>
                    <a:pt x="12927" y="17485"/>
                    <a:pt x="12311" y="17291"/>
                    <a:pt x="12002" y="17222"/>
                  </a:cubicBezTo>
                  <a:cubicBezTo>
                    <a:pt x="11580" y="17127"/>
                    <a:pt x="11130" y="17088"/>
                    <a:pt x="10676" y="17103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327" name="image12.png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2527700" y="1357141"/>
              <a:ext cx="631461" cy="6314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8" name="Shape 328"/>
            <p:cNvSpPr/>
            <p:nvPr/>
          </p:nvSpPr>
          <p:spPr>
            <a:xfrm>
              <a:off x="2975136" y="716577"/>
              <a:ext cx="1467234" cy="681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63" fill="norm" stroke="1" extrusionOk="0">
                  <a:moveTo>
                    <a:pt x="21600" y="874"/>
                  </a:moveTo>
                  <a:cubicBezTo>
                    <a:pt x="11810" y="-2437"/>
                    <a:pt x="4610" y="3659"/>
                    <a:pt x="0" y="19163"/>
                  </a:cubicBezTo>
                </a:path>
              </a:pathLst>
            </a:custGeom>
            <a:noFill/>
            <a:ln w="25400" cap="flat">
              <a:solidFill>
                <a:srgbClr val="27A217"/>
              </a:solidFill>
              <a:custDash>
                <a:ds d="600000" sp="600000"/>
              </a:custDash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27093" tIns="27093" rIns="27093" bIns="27093" numCol="1" anchor="t">
              <a:noAutofit/>
            </a:bodyPr>
            <a:lstStyle/>
            <a:p>
              <a:pPr defTabSz="415431">
                <a:tabLst/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29" name="Shape 329"/>
            <p:cNvSpPr/>
            <p:nvPr/>
          </p:nvSpPr>
          <p:spPr>
            <a:xfrm>
              <a:off x="1568875" y="1111125"/>
              <a:ext cx="1042892" cy="69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15" h="18330" fill="norm" stroke="1" extrusionOk="0">
                  <a:moveTo>
                    <a:pt x="19415" y="16474"/>
                  </a:moveTo>
                  <a:cubicBezTo>
                    <a:pt x="4062" y="21600"/>
                    <a:pt x="-2185" y="16109"/>
                    <a:pt x="673" y="0"/>
                  </a:cubicBezTo>
                </a:path>
              </a:pathLst>
            </a:custGeom>
            <a:noFill/>
            <a:ln w="25400" cap="flat">
              <a:solidFill>
                <a:srgbClr val="47A816"/>
              </a:solidFill>
              <a:custDash>
                <a:ds d="600000" sp="600000"/>
              </a:custDash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27093" tIns="27093" rIns="27093" bIns="27093" numCol="1" anchor="t">
              <a:noAutofit/>
            </a:bodyPr>
            <a:lstStyle/>
            <a:p>
              <a:pPr defTabSz="415431">
                <a:tabLst/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30" name="Shape 330"/>
            <p:cNvSpPr/>
            <p:nvPr/>
          </p:nvSpPr>
          <p:spPr>
            <a:xfrm>
              <a:off x="4442368" y="747678"/>
              <a:ext cx="1578347" cy="2631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8835" y="6767"/>
                    <a:pt x="16035" y="13967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435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7093" tIns="27093" rIns="27093" bIns="27093" numCol="1" anchor="t">
              <a:noAutofit/>
            </a:bodyPr>
            <a:lstStyle/>
            <a:p>
              <a:pPr defTabSz="415431">
                <a:tabLst/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31" name="Shape 331"/>
            <p:cNvSpPr/>
            <p:nvPr/>
          </p:nvSpPr>
          <p:spPr>
            <a:xfrm>
              <a:off x="6076551" y="1532194"/>
              <a:ext cx="98172" cy="1849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46" h="21600" fill="norm" stroke="1" extrusionOk="0">
                  <a:moveTo>
                    <a:pt x="0" y="0"/>
                  </a:moveTo>
                  <a:cubicBezTo>
                    <a:pt x="15278" y="6978"/>
                    <a:pt x="21600" y="14178"/>
                    <a:pt x="18965" y="21600"/>
                  </a:cubicBezTo>
                </a:path>
              </a:pathLst>
            </a:custGeom>
            <a:noFill/>
            <a:ln w="25400" cap="flat">
              <a:solidFill>
                <a:srgbClr val="0435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7093" tIns="27093" rIns="27093" bIns="27093" numCol="1" anchor="t">
              <a:noAutofit/>
            </a:bodyPr>
            <a:lstStyle/>
            <a:p>
              <a:pPr defTabSz="415431">
                <a:tabLst/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32" name="Shape 332"/>
            <p:cNvSpPr/>
            <p:nvPr/>
          </p:nvSpPr>
          <p:spPr>
            <a:xfrm>
              <a:off x="6378048" y="842228"/>
              <a:ext cx="2685419" cy="2542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76" fill="norm" stroke="1" extrusionOk="0">
                  <a:moveTo>
                    <a:pt x="21600" y="152"/>
                  </a:moveTo>
                  <a:cubicBezTo>
                    <a:pt x="17135" y="-1124"/>
                    <a:pt x="9935" y="5651"/>
                    <a:pt x="0" y="20476"/>
                  </a:cubicBezTo>
                </a:path>
              </a:pathLst>
            </a:custGeom>
            <a:noFill/>
            <a:ln w="25400" cap="flat">
              <a:solidFill>
                <a:srgbClr val="0435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7093" tIns="27093" rIns="27093" bIns="27093" numCol="1" anchor="t">
              <a:noAutofit/>
            </a:bodyPr>
            <a:lstStyle/>
            <a:p>
              <a:pPr defTabSz="415431">
                <a:tabLst/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33" name="Shape 333"/>
            <p:cNvSpPr/>
            <p:nvPr/>
          </p:nvSpPr>
          <p:spPr>
            <a:xfrm>
              <a:off x="6524974" y="2743878"/>
              <a:ext cx="2300327" cy="688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86" fill="norm" stroke="1" extrusionOk="0">
                  <a:moveTo>
                    <a:pt x="0" y="20886"/>
                  </a:moveTo>
                  <a:cubicBezTo>
                    <a:pt x="6534" y="6229"/>
                    <a:pt x="13734" y="-714"/>
                    <a:pt x="21600" y="58"/>
                  </a:cubicBezTo>
                </a:path>
              </a:pathLst>
            </a:custGeom>
            <a:noFill/>
            <a:ln w="25400" cap="flat">
              <a:solidFill>
                <a:srgbClr val="0435FF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27093" tIns="27093" rIns="27093" bIns="27093" numCol="1" anchor="t">
              <a:noAutofit/>
            </a:bodyPr>
            <a:lstStyle/>
            <a:p>
              <a:pPr defTabSz="415431">
                <a:tabLst/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grpSp>
          <p:nvGrpSpPr>
            <p:cNvPr id="339" name="Group 339"/>
            <p:cNvGrpSpPr/>
            <p:nvPr/>
          </p:nvGrpSpPr>
          <p:grpSpPr>
            <a:xfrm>
              <a:off x="787371" y="0"/>
              <a:ext cx="1898632" cy="1476799"/>
              <a:chOff x="0" y="0"/>
              <a:chExt cx="1898630" cy="1476798"/>
            </a:xfrm>
          </p:grpSpPr>
          <p:grpSp>
            <p:nvGrpSpPr>
              <p:cNvPr id="336" name="Group 336"/>
              <p:cNvGrpSpPr/>
              <p:nvPr/>
            </p:nvGrpSpPr>
            <p:grpSpPr>
              <a:xfrm>
                <a:off x="39101" y="0"/>
                <a:ext cx="1859530" cy="1323224"/>
                <a:chOff x="0" y="0"/>
                <a:chExt cx="1859528" cy="1323223"/>
              </a:xfrm>
            </p:grpSpPr>
            <p:pic>
              <p:nvPicPr>
                <p:cNvPr id="334" name="image17.png"/>
                <p:cNvPicPr>
                  <a:picLocks noChangeAspect="1"/>
                </p:cNvPicPr>
                <p:nvPr/>
              </p:nvPicPr>
              <p:blipFill>
                <a:blip r:embed="rId17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1859529" cy="132322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35" name="image18.png"/>
                <p:cNvPicPr>
                  <a:picLocks noChangeAspect="1"/>
                </p:cNvPicPr>
                <p:nvPr/>
              </p:nvPicPr>
              <p:blipFill>
                <a:blip r:embed="rId18">
                  <a:extLst/>
                </a:blip>
                <a:stretch>
                  <a:fillRect/>
                </a:stretch>
              </p:blipFill>
              <p:spPr>
                <a:xfrm>
                  <a:off x="10146" y="336588"/>
                  <a:ext cx="821127" cy="76194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337" name="image39.tif"/>
              <p:cNvPicPr>
                <a:picLocks noChangeAspect="1"/>
              </p:cNvPicPr>
              <p:nvPr/>
            </p:nvPicPr>
            <p:blipFill>
              <a:blip r:embed="rId19">
                <a:extLst/>
              </a:blip>
              <a:srcRect l="3125" t="3320" r="1917" b="2864"/>
              <a:stretch>
                <a:fillRect/>
              </a:stretch>
            </p:blipFill>
            <p:spPr>
              <a:xfrm>
                <a:off x="-1" y="1248595"/>
                <a:ext cx="230983" cy="2282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136" y="0"/>
                    </a:moveTo>
                    <a:cubicBezTo>
                      <a:pt x="10753" y="638"/>
                      <a:pt x="9108" y="1787"/>
                      <a:pt x="5975" y="4057"/>
                    </a:cubicBezTo>
                    <a:lnTo>
                      <a:pt x="0" y="8415"/>
                    </a:lnTo>
                    <a:cubicBezTo>
                      <a:pt x="148" y="8758"/>
                      <a:pt x="240" y="9200"/>
                      <a:pt x="445" y="9429"/>
                    </a:cubicBezTo>
                    <a:cubicBezTo>
                      <a:pt x="1522" y="10633"/>
                      <a:pt x="1522" y="10738"/>
                      <a:pt x="445" y="11157"/>
                    </a:cubicBezTo>
                    <a:cubicBezTo>
                      <a:pt x="259" y="11229"/>
                      <a:pt x="163" y="11554"/>
                      <a:pt x="37" y="11758"/>
                    </a:cubicBezTo>
                    <a:cubicBezTo>
                      <a:pt x="141" y="11929"/>
                      <a:pt x="241" y="12100"/>
                      <a:pt x="371" y="12209"/>
                    </a:cubicBezTo>
                    <a:cubicBezTo>
                      <a:pt x="1344" y="13026"/>
                      <a:pt x="1344" y="13225"/>
                      <a:pt x="371" y="14312"/>
                    </a:cubicBezTo>
                    <a:cubicBezTo>
                      <a:pt x="266" y="14430"/>
                      <a:pt x="205" y="14739"/>
                      <a:pt x="111" y="14913"/>
                    </a:cubicBezTo>
                    <a:lnTo>
                      <a:pt x="4454" y="18219"/>
                    </a:lnTo>
                    <a:lnTo>
                      <a:pt x="8796" y="21600"/>
                    </a:lnTo>
                    <a:cubicBezTo>
                      <a:pt x="10222" y="20974"/>
                      <a:pt x="11945" y="19744"/>
                      <a:pt x="15216" y="17393"/>
                    </a:cubicBezTo>
                    <a:lnTo>
                      <a:pt x="21377" y="12998"/>
                    </a:lnTo>
                    <a:cubicBezTo>
                      <a:pt x="21304" y="12818"/>
                      <a:pt x="21274" y="12404"/>
                      <a:pt x="21192" y="12321"/>
                    </a:cubicBezTo>
                    <a:cubicBezTo>
                      <a:pt x="20528" y="11650"/>
                      <a:pt x="20528" y="11302"/>
                      <a:pt x="21192" y="10631"/>
                    </a:cubicBezTo>
                    <a:cubicBezTo>
                      <a:pt x="21375" y="10446"/>
                      <a:pt x="21468" y="9759"/>
                      <a:pt x="21600" y="9128"/>
                    </a:cubicBezTo>
                    <a:cubicBezTo>
                      <a:pt x="21587" y="9120"/>
                      <a:pt x="21577" y="8776"/>
                      <a:pt x="21563" y="8790"/>
                    </a:cubicBezTo>
                    <a:cubicBezTo>
                      <a:pt x="20662" y="9703"/>
                      <a:pt x="18607" y="7923"/>
                      <a:pt x="18965" y="6536"/>
                    </a:cubicBezTo>
                    <a:cubicBezTo>
                      <a:pt x="19231" y="5508"/>
                      <a:pt x="18322" y="4382"/>
                      <a:pt x="15439" y="2179"/>
                    </a:cubicBezTo>
                    <a:cubicBezTo>
                      <a:pt x="13945" y="1037"/>
                      <a:pt x="13070" y="429"/>
                      <a:pt x="12136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38" name="image19.png"/>
              <p:cNvPicPr>
                <a:picLocks noChangeAspect="1"/>
              </p:cNvPicPr>
              <p:nvPr/>
            </p:nvPicPr>
            <p:blipFill>
              <a:blip r:embed="rId20">
                <a:extLst/>
              </a:blip>
              <a:stretch>
                <a:fillRect/>
              </a:stretch>
            </p:blipFill>
            <p:spPr>
              <a:xfrm>
                <a:off x="18236" y="1011917"/>
                <a:ext cx="194612" cy="2171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43" name="Group 343"/>
            <p:cNvGrpSpPr/>
            <p:nvPr/>
          </p:nvGrpSpPr>
          <p:grpSpPr>
            <a:xfrm>
              <a:off x="5601949" y="700108"/>
              <a:ext cx="837345" cy="896442"/>
              <a:chOff x="0" y="0"/>
              <a:chExt cx="837343" cy="896441"/>
            </a:xfrm>
          </p:grpSpPr>
          <p:pic>
            <p:nvPicPr>
              <p:cNvPr id="340" name="image39.tif"/>
              <p:cNvPicPr>
                <a:picLocks noChangeAspect="1"/>
              </p:cNvPicPr>
              <p:nvPr/>
            </p:nvPicPr>
            <p:blipFill>
              <a:blip r:embed="rId19">
                <a:extLst/>
              </a:blip>
              <a:srcRect l="3125" t="3320" r="1843" b="2870"/>
              <a:stretch>
                <a:fillRect/>
              </a:stretch>
            </p:blipFill>
            <p:spPr>
              <a:xfrm>
                <a:off x="-1" y="561478"/>
                <a:ext cx="339329" cy="3349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076" y="0"/>
                    </a:moveTo>
                    <a:cubicBezTo>
                      <a:pt x="10693" y="638"/>
                      <a:pt x="9067" y="1800"/>
                      <a:pt x="5937" y="4069"/>
                    </a:cubicBezTo>
                    <a:lnTo>
                      <a:pt x="0" y="8394"/>
                    </a:lnTo>
                    <a:cubicBezTo>
                      <a:pt x="148" y="8737"/>
                      <a:pt x="250" y="9189"/>
                      <a:pt x="455" y="9418"/>
                    </a:cubicBezTo>
                    <a:cubicBezTo>
                      <a:pt x="1530" y="10623"/>
                      <a:pt x="1530" y="10766"/>
                      <a:pt x="455" y="11184"/>
                    </a:cubicBezTo>
                    <a:cubicBezTo>
                      <a:pt x="269" y="11257"/>
                      <a:pt x="151" y="11543"/>
                      <a:pt x="25" y="11747"/>
                    </a:cubicBezTo>
                    <a:cubicBezTo>
                      <a:pt x="129" y="11918"/>
                      <a:pt x="249" y="12098"/>
                      <a:pt x="379" y="12208"/>
                    </a:cubicBezTo>
                    <a:cubicBezTo>
                      <a:pt x="1351" y="13023"/>
                      <a:pt x="1351" y="13245"/>
                      <a:pt x="379" y="14332"/>
                    </a:cubicBezTo>
                    <a:cubicBezTo>
                      <a:pt x="274" y="14450"/>
                      <a:pt x="194" y="14721"/>
                      <a:pt x="101" y="14895"/>
                    </a:cubicBezTo>
                    <a:lnTo>
                      <a:pt x="4446" y="18222"/>
                    </a:lnTo>
                    <a:lnTo>
                      <a:pt x="8792" y="21600"/>
                    </a:lnTo>
                    <a:cubicBezTo>
                      <a:pt x="10217" y="20974"/>
                      <a:pt x="11941" y="19755"/>
                      <a:pt x="15208" y="17403"/>
                    </a:cubicBezTo>
                    <a:lnTo>
                      <a:pt x="21373" y="12975"/>
                    </a:lnTo>
                    <a:cubicBezTo>
                      <a:pt x="21300" y="12795"/>
                      <a:pt x="21252" y="12393"/>
                      <a:pt x="21171" y="12310"/>
                    </a:cubicBezTo>
                    <a:cubicBezTo>
                      <a:pt x="20508" y="11638"/>
                      <a:pt x="20508" y="11293"/>
                      <a:pt x="21171" y="10621"/>
                    </a:cubicBezTo>
                    <a:cubicBezTo>
                      <a:pt x="21353" y="10437"/>
                      <a:pt x="21468" y="9742"/>
                      <a:pt x="21600" y="9111"/>
                    </a:cubicBezTo>
                    <a:cubicBezTo>
                      <a:pt x="21587" y="9102"/>
                      <a:pt x="21588" y="8790"/>
                      <a:pt x="21575" y="8804"/>
                    </a:cubicBezTo>
                    <a:cubicBezTo>
                      <a:pt x="20674" y="9717"/>
                      <a:pt x="18589" y="7913"/>
                      <a:pt x="18947" y="6526"/>
                    </a:cubicBezTo>
                    <a:cubicBezTo>
                      <a:pt x="19212" y="5498"/>
                      <a:pt x="18317" y="4379"/>
                      <a:pt x="15436" y="2175"/>
                    </a:cubicBezTo>
                    <a:cubicBezTo>
                      <a:pt x="13942" y="1033"/>
                      <a:pt x="13009" y="429"/>
                      <a:pt x="12076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41" name="image23.png"/>
              <p:cNvPicPr>
                <a:picLocks noChangeAspect="1"/>
              </p:cNvPicPr>
              <p:nvPr/>
            </p:nvPicPr>
            <p:blipFill>
              <a:blip r:embed="rId21">
                <a:extLst/>
              </a:blip>
              <a:stretch>
                <a:fillRect/>
              </a:stretch>
            </p:blipFill>
            <p:spPr>
              <a:xfrm>
                <a:off x="419378" y="0"/>
                <a:ext cx="417965" cy="83962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42" name="image19.png"/>
              <p:cNvPicPr>
                <a:picLocks noChangeAspect="1"/>
              </p:cNvPicPr>
              <p:nvPr/>
            </p:nvPicPr>
            <p:blipFill>
              <a:blip r:embed="rId20">
                <a:extLst/>
              </a:blip>
              <a:stretch>
                <a:fillRect/>
              </a:stretch>
            </p:blipFill>
            <p:spPr>
              <a:xfrm>
                <a:off x="26769" y="104789"/>
                <a:ext cx="285676" cy="3187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47" name="Group 347"/>
            <p:cNvGrpSpPr/>
            <p:nvPr/>
          </p:nvGrpSpPr>
          <p:grpSpPr>
            <a:xfrm>
              <a:off x="8659420" y="527916"/>
              <a:ext cx="939309" cy="714378"/>
              <a:chOff x="0" y="0"/>
              <a:chExt cx="939308" cy="714377"/>
            </a:xfrm>
          </p:grpSpPr>
          <p:pic>
            <p:nvPicPr>
              <p:cNvPr id="344" name="image22.png"/>
              <p:cNvPicPr>
                <a:picLocks noChangeAspect="1"/>
              </p:cNvPicPr>
              <p:nvPr/>
            </p:nvPicPr>
            <p:blipFill>
              <a:blip r:embed="rId22">
                <a:extLst/>
              </a:blip>
              <a:stretch>
                <a:fillRect/>
              </a:stretch>
            </p:blipFill>
            <p:spPr>
              <a:xfrm>
                <a:off x="-1" y="0"/>
                <a:ext cx="714380" cy="7143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25400" dist="25400" dir="3600000">
                  <a:srgbClr val="A6AAA9">
                    <a:alpha val="70000"/>
                  </a:srgbClr>
                </a:outerShdw>
              </a:effectLst>
            </p:spPr>
          </p:pic>
          <p:pic>
            <p:nvPicPr>
              <p:cNvPr id="345" name="image39.tif"/>
              <p:cNvPicPr>
                <a:picLocks noChangeAspect="1"/>
              </p:cNvPicPr>
              <p:nvPr/>
            </p:nvPicPr>
            <p:blipFill>
              <a:blip r:embed="rId19">
                <a:extLst/>
              </a:blip>
              <a:srcRect l="3125" t="3319" r="1819" b="2932"/>
              <a:stretch>
                <a:fillRect/>
              </a:stretch>
            </p:blipFill>
            <p:spPr>
              <a:xfrm>
                <a:off x="679752" y="436974"/>
                <a:ext cx="259557" cy="2559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088" y="0"/>
                    </a:moveTo>
                    <a:cubicBezTo>
                      <a:pt x="10705" y="639"/>
                      <a:pt x="9074" y="1781"/>
                      <a:pt x="5945" y="4052"/>
                    </a:cubicBezTo>
                    <a:lnTo>
                      <a:pt x="0" y="8406"/>
                    </a:lnTo>
                    <a:cubicBezTo>
                      <a:pt x="148" y="8749"/>
                      <a:pt x="225" y="9181"/>
                      <a:pt x="429" y="9410"/>
                    </a:cubicBezTo>
                    <a:cubicBezTo>
                      <a:pt x="1505" y="10615"/>
                      <a:pt x="1505" y="10767"/>
                      <a:pt x="429" y="11185"/>
                    </a:cubicBezTo>
                    <a:cubicBezTo>
                      <a:pt x="244" y="11257"/>
                      <a:pt x="159" y="11550"/>
                      <a:pt x="33" y="11754"/>
                    </a:cubicBezTo>
                    <a:cubicBezTo>
                      <a:pt x="137" y="11925"/>
                      <a:pt x="266" y="12113"/>
                      <a:pt x="396" y="12223"/>
                    </a:cubicBezTo>
                    <a:cubicBezTo>
                      <a:pt x="1367" y="13039"/>
                      <a:pt x="1367" y="13245"/>
                      <a:pt x="396" y="14333"/>
                    </a:cubicBezTo>
                    <a:cubicBezTo>
                      <a:pt x="291" y="14451"/>
                      <a:pt x="225" y="14762"/>
                      <a:pt x="132" y="14936"/>
                    </a:cubicBezTo>
                    <a:lnTo>
                      <a:pt x="4426" y="18251"/>
                    </a:lnTo>
                    <a:lnTo>
                      <a:pt x="8818" y="21600"/>
                    </a:lnTo>
                    <a:cubicBezTo>
                      <a:pt x="10243" y="20974"/>
                      <a:pt x="11926" y="19768"/>
                      <a:pt x="15193" y="17414"/>
                    </a:cubicBezTo>
                    <a:lnTo>
                      <a:pt x="21369" y="12993"/>
                    </a:lnTo>
                    <a:cubicBezTo>
                      <a:pt x="21295" y="12814"/>
                      <a:pt x="21252" y="12406"/>
                      <a:pt x="21171" y="12324"/>
                    </a:cubicBezTo>
                    <a:cubicBezTo>
                      <a:pt x="20508" y="11652"/>
                      <a:pt x="20508" y="11288"/>
                      <a:pt x="21171" y="10616"/>
                    </a:cubicBezTo>
                    <a:cubicBezTo>
                      <a:pt x="21353" y="10431"/>
                      <a:pt x="21468" y="9741"/>
                      <a:pt x="21600" y="9109"/>
                    </a:cubicBezTo>
                    <a:cubicBezTo>
                      <a:pt x="21587" y="9101"/>
                      <a:pt x="21581" y="8827"/>
                      <a:pt x="21567" y="8841"/>
                    </a:cubicBezTo>
                    <a:cubicBezTo>
                      <a:pt x="20666" y="9754"/>
                      <a:pt x="18567" y="7918"/>
                      <a:pt x="18925" y="6530"/>
                    </a:cubicBezTo>
                    <a:cubicBezTo>
                      <a:pt x="19191" y="5502"/>
                      <a:pt x="18337" y="4382"/>
                      <a:pt x="15457" y="2177"/>
                    </a:cubicBezTo>
                    <a:cubicBezTo>
                      <a:pt x="13963" y="1034"/>
                      <a:pt x="13021" y="429"/>
                      <a:pt x="12088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46" name="image19.png"/>
              <p:cNvPicPr>
                <a:picLocks noChangeAspect="1"/>
              </p:cNvPicPr>
              <p:nvPr/>
            </p:nvPicPr>
            <p:blipFill>
              <a:blip r:embed="rId20">
                <a:extLst/>
              </a:blip>
              <a:stretch>
                <a:fillRect/>
              </a:stretch>
            </p:blipFill>
            <p:spPr>
              <a:xfrm>
                <a:off x="648037" y="91153"/>
                <a:ext cx="218464" cy="2437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51" name="Group 351"/>
            <p:cNvGrpSpPr/>
            <p:nvPr/>
          </p:nvGrpSpPr>
          <p:grpSpPr>
            <a:xfrm>
              <a:off x="8956071" y="2039053"/>
              <a:ext cx="1134313" cy="1506921"/>
              <a:chOff x="0" y="0"/>
              <a:chExt cx="1134311" cy="1506919"/>
            </a:xfrm>
          </p:grpSpPr>
          <p:pic>
            <p:nvPicPr>
              <p:cNvPr id="348" name="image24.png"/>
              <p:cNvPicPr>
                <a:picLocks noChangeAspect="1"/>
              </p:cNvPicPr>
              <p:nvPr/>
            </p:nvPicPr>
            <p:blipFill>
              <a:blip r:embed="rId23">
                <a:extLst/>
              </a:blip>
              <a:stretch>
                <a:fillRect/>
              </a:stretch>
            </p:blipFill>
            <p:spPr>
              <a:xfrm>
                <a:off x="0" y="-1"/>
                <a:ext cx="1134312" cy="123743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49" name="image39.tif"/>
              <p:cNvPicPr>
                <a:picLocks noChangeAspect="1"/>
              </p:cNvPicPr>
              <p:nvPr/>
            </p:nvPicPr>
            <p:blipFill>
              <a:blip r:embed="rId19">
                <a:extLst/>
              </a:blip>
              <a:srcRect l="3125" t="3320" r="1880" b="2882"/>
              <a:stretch>
                <a:fillRect/>
              </a:stretch>
            </p:blipFill>
            <p:spPr>
              <a:xfrm>
                <a:off x="407731" y="1223154"/>
                <a:ext cx="287389" cy="2837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1" h="21600" fill="norm" stroke="1" extrusionOk="0">
                    <a:moveTo>
                      <a:pt x="12076" y="0"/>
                    </a:moveTo>
                    <a:cubicBezTo>
                      <a:pt x="10693" y="638"/>
                      <a:pt x="9063" y="1809"/>
                      <a:pt x="5933" y="4078"/>
                    </a:cubicBezTo>
                    <a:lnTo>
                      <a:pt x="0" y="8398"/>
                    </a:lnTo>
                    <a:cubicBezTo>
                      <a:pt x="148" y="8741"/>
                      <a:pt x="242" y="9196"/>
                      <a:pt x="447" y="9425"/>
                    </a:cubicBezTo>
                    <a:cubicBezTo>
                      <a:pt x="1523" y="10630"/>
                      <a:pt x="1523" y="10760"/>
                      <a:pt x="447" y="11178"/>
                    </a:cubicBezTo>
                    <a:cubicBezTo>
                      <a:pt x="261" y="11251"/>
                      <a:pt x="156" y="11548"/>
                      <a:pt x="30" y="11752"/>
                    </a:cubicBezTo>
                    <a:cubicBezTo>
                      <a:pt x="134" y="11923"/>
                      <a:pt x="228" y="12095"/>
                      <a:pt x="358" y="12205"/>
                    </a:cubicBezTo>
                    <a:cubicBezTo>
                      <a:pt x="1329" y="13021"/>
                      <a:pt x="1329" y="13233"/>
                      <a:pt x="358" y="14319"/>
                    </a:cubicBezTo>
                    <a:cubicBezTo>
                      <a:pt x="253" y="14437"/>
                      <a:pt x="212" y="14719"/>
                      <a:pt x="119" y="14893"/>
                    </a:cubicBezTo>
                    <a:lnTo>
                      <a:pt x="4443" y="18217"/>
                    </a:lnTo>
                    <a:lnTo>
                      <a:pt x="8796" y="21600"/>
                    </a:lnTo>
                    <a:cubicBezTo>
                      <a:pt x="10221" y="20974"/>
                      <a:pt x="11939" y="19753"/>
                      <a:pt x="15206" y="17401"/>
                    </a:cubicBezTo>
                    <a:lnTo>
                      <a:pt x="21378" y="12990"/>
                    </a:lnTo>
                    <a:cubicBezTo>
                      <a:pt x="21305" y="12810"/>
                      <a:pt x="21252" y="12409"/>
                      <a:pt x="21170" y="12326"/>
                    </a:cubicBezTo>
                    <a:cubicBezTo>
                      <a:pt x="20507" y="11654"/>
                      <a:pt x="20507" y="11306"/>
                      <a:pt x="21170" y="10634"/>
                    </a:cubicBezTo>
                    <a:cubicBezTo>
                      <a:pt x="21353" y="10450"/>
                      <a:pt x="21455" y="9724"/>
                      <a:pt x="21587" y="9093"/>
                    </a:cubicBezTo>
                    <a:cubicBezTo>
                      <a:pt x="21574" y="9084"/>
                      <a:pt x="21600" y="8807"/>
                      <a:pt x="21587" y="8821"/>
                    </a:cubicBezTo>
                    <a:cubicBezTo>
                      <a:pt x="20686" y="9734"/>
                      <a:pt x="18605" y="7912"/>
                      <a:pt x="18963" y="6525"/>
                    </a:cubicBezTo>
                    <a:cubicBezTo>
                      <a:pt x="19228" y="5497"/>
                      <a:pt x="18326" y="4379"/>
                      <a:pt x="15445" y="2175"/>
                    </a:cubicBezTo>
                    <a:cubicBezTo>
                      <a:pt x="13951" y="1032"/>
                      <a:pt x="13009" y="429"/>
                      <a:pt x="12076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50" name="image19.png"/>
              <p:cNvPicPr>
                <a:picLocks noChangeAspect="1"/>
              </p:cNvPicPr>
              <p:nvPr/>
            </p:nvPicPr>
            <p:blipFill>
              <a:blip r:embed="rId20">
                <a:extLst/>
              </a:blip>
              <a:stretch>
                <a:fillRect/>
              </a:stretch>
            </p:blipFill>
            <p:spPr>
              <a:xfrm>
                <a:off x="749282" y="1151160"/>
                <a:ext cx="242044" cy="2701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52" name="Shape 352"/>
            <p:cNvSpPr/>
            <p:nvPr/>
          </p:nvSpPr>
          <p:spPr>
            <a:xfrm>
              <a:off x="7948010" y="2945331"/>
              <a:ext cx="1070275" cy="6055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/>
            <a:p>
              <a:pPr defTabSz="415431">
                <a:tabLst/>
                <a:defRPr i="1" sz="1200">
                  <a:solidFill>
                    <a:srgbClr val="0433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Unidades </a:t>
              </a:r>
            </a:p>
            <a:p>
              <a:pPr defTabSz="415431">
                <a:tabLst/>
                <a:defRPr i="1" sz="1200">
                  <a:solidFill>
                    <a:srgbClr val="0433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organizacionais remotas</a:t>
              </a:r>
            </a:p>
          </p:txBody>
        </p:sp>
        <p:sp>
          <p:nvSpPr>
            <p:cNvPr id="353" name="Shape 353"/>
            <p:cNvSpPr/>
            <p:nvPr/>
          </p:nvSpPr>
          <p:spPr>
            <a:xfrm>
              <a:off x="1776843" y="994202"/>
              <a:ext cx="1049196" cy="48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/>
            <a:p>
              <a:pPr defTabSz="415431">
                <a:tabLst/>
                <a:defRPr i="1" sz="1200">
                  <a:solidFill>
                    <a:srgbClr val="0433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Comunidades</a:t>
              </a:r>
            </a:p>
            <a:p>
              <a:pPr defTabSz="415431">
                <a:tabLst/>
                <a:defRPr i="1" sz="1200">
                  <a:solidFill>
                    <a:srgbClr val="0433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Isoladas</a:t>
              </a:r>
            </a:p>
          </p:txBody>
        </p:sp>
        <p:sp>
          <p:nvSpPr>
            <p:cNvPr id="354" name="Shape 354"/>
            <p:cNvSpPr/>
            <p:nvPr/>
          </p:nvSpPr>
          <p:spPr>
            <a:xfrm>
              <a:off x="8985805" y="1162989"/>
              <a:ext cx="722460" cy="482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/>
            <a:p>
              <a:pPr defTabSz="415431">
                <a:tabLst/>
                <a:defRPr i="1" sz="1200">
                  <a:solidFill>
                    <a:srgbClr val="0433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Usuários</a:t>
              </a:r>
            </a:p>
            <a:p>
              <a:pPr defTabSz="415431">
                <a:tabLst/>
                <a:defRPr i="1" sz="1200">
                  <a:solidFill>
                    <a:srgbClr val="0433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On-line</a:t>
              </a:r>
            </a:p>
          </p:txBody>
        </p:sp>
        <p:grpSp>
          <p:nvGrpSpPr>
            <p:cNvPr id="357" name="Group 357"/>
            <p:cNvGrpSpPr/>
            <p:nvPr/>
          </p:nvGrpSpPr>
          <p:grpSpPr>
            <a:xfrm>
              <a:off x="3860115" y="296334"/>
              <a:ext cx="1040880" cy="1375136"/>
              <a:chOff x="0" y="0"/>
              <a:chExt cx="1040878" cy="1375134"/>
            </a:xfrm>
          </p:grpSpPr>
          <p:pic>
            <p:nvPicPr>
              <p:cNvPr id="355" name="image20.png"/>
              <p:cNvPicPr>
                <a:picLocks noChangeAspect="1"/>
              </p:cNvPicPr>
              <p:nvPr/>
            </p:nvPicPr>
            <p:blipFill>
              <a:blip r:embed="rId24">
                <a:extLst/>
              </a:blip>
              <a:stretch>
                <a:fillRect/>
              </a:stretch>
            </p:blipFill>
            <p:spPr>
              <a:xfrm>
                <a:off x="302503" y="0"/>
                <a:ext cx="571982" cy="8839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56" name="Shape 356"/>
              <p:cNvSpPr/>
              <p:nvPr/>
            </p:nvSpPr>
            <p:spPr>
              <a:xfrm>
                <a:off x="-1" y="892698"/>
                <a:ext cx="1040880" cy="482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 defTabSz="415431">
                  <a:tabLst/>
                  <a:defRPr i="1" sz="1200">
                    <a:solidFill>
                      <a:srgbClr val="0433FF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pPr>
                <a:r>
                  <a:t>Ponto de</a:t>
                </a:r>
              </a:p>
              <a:p>
                <a:pPr defTabSz="415431">
                  <a:tabLst/>
                  <a:defRPr i="1" sz="1200">
                    <a:solidFill>
                      <a:srgbClr val="0433FF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pPr>
                <a:r>
                  <a:t>Conectividade</a:t>
                </a:r>
              </a:p>
            </p:txBody>
          </p:sp>
        </p:grpSp>
        <p:grpSp>
          <p:nvGrpSpPr>
            <p:cNvPr id="373" name="Group 373"/>
            <p:cNvGrpSpPr/>
            <p:nvPr/>
          </p:nvGrpSpPr>
          <p:grpSpPr>
            <a:xfrm>
              <a:off x="2025924" y="4850745"/>
              <a:ext cx="7550678" cy="1545783"/>
              <a:chOff x="0" y="0"/>
              <a:chExt cx="7550676" cy="1545781"/>
            </a:xfrm>
          </p:grpSpPr>
          <p:grpSp>
            <p:nvGrpSpPr>
              <p:cNvPr id="360" name="Group 360"/>
              <p:cNvGrpSpPr/>
              <p:nvPr/>
            </p:nvGrpSpPr>
            <p:grpSpPr>
              <a:xfrm>
                <a:off x="3311279" y="10147"/>
                <a:ext cx="744270" cy="1214241"/>
                <a:chOff x="0" y="0"/>
                <a:chExt cx="744269" cy="1214239"/>
              </a:xfrm>
            </p:grpSpPr>
            <p:pic>
              <p:nvPicPr>
                <p:cNvPr id="358" name="image41.tif"/>
                <p:cNvPicPr>
                  <a:picLocks noChangeAspect="1"/>
                </p:cNvPicPr>
                <p:nvPr/>
              </p:nvPicPr>
              <p:blipFill>
                <a:blip r:embed="rId25">
                  <a:extLst/>
                </a:blip>
                <a:srcRect l="116" t="1041" r="127" b="1037"/>
                <a:stretch>
                  <a:fillRect/>
                </a:stretch>
              </p:blipFill>
              <p:spPr>
                <a:xfrm>
                  <a:off x="0" y="0"/>
                  <a:ext cx="730647" cy="9743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3059" y="0"/>
                      </a:moveTo>
                      <a:cubicBezTo>
                        <a:pt x="12287" y="166"/>
                        <a:pt x="11576" y="448"/>
                        <a:pt x="10337" y="977"/>
                      </a:cubicBezTo>
                      <a:cubicBezTo>
                        <a:pt x="8790" y="1639"/>
                        <a:pt x="5882" y="2855"/>
                        <a:pt x="3860" y="3687"/>
                      </a:cubicBezTo>
                      <a:lnTo>
                        <a:pt x="176" y="5200"/>
                      </a:lnTo>
                      <a:lnTo>
                        <a:pt x="70" y="13505"/>
                      </a:lnTo>
                      <a:lnTo>
                        <a:pt x="0" y="18688"/>
                      </a:lnTo>
                      <a:lnTo>
                        <a:pt x="1514" y="19462"/>
                      </a:lnTo>
                      <a:cubicBezTo>
                        <a:pt x="2357" y="19893"/>
                        <a:pt x="3957" y="20586"/>
                        <a:pt x="5080" y="21002"/>
                      </a:cubicBezTo>
                      <a:cubicBezTo>
                        <a:pt x="5937" y="21320"/>
                        <a:pt x="6854" y="21478"/>
                        <a:pt x="7990" y="21582"/>
                      </a:cubicBezTo>
                      <a:cubicBezTo>
                        <a:pt x="8066" y="21561"/>
                        <a:pt x="8335" y="21543"/>
                        <a:pt x="8354" y="21521"/>
                      </a:cubicBezTo>
                      <a:cubicBezTo>
                        <a:pt x="8421" y="21439"/>
                        <a:pt x="8752" y="21365"/>
                        <a:pt x="9210" y="21310"/>
                      </a:cubicBezTo>
                      <a:cubicBezTo>
                        <a:pt x="9366" y="20901"/>
                        <a:pt x="10645" y="20591"/>
                        <a:pt x="11428" y="20905"/>
                      </a:cubicBezTo>
                      <a:cubicBezTo>
                        <a:pt x="11678" y="21005"/>
                        <a:pt x="11855" y="21141"/>
                        <a:pt x="11956" y="21266"/>
                      </a:cubicBezTo>
                      <a:cubicBezTo>
                        <a:pt x="12828" y="21314"/>
                        <a:pt x="13555" y="21397"/>
                        <a:pt x="13657" y="21521"/>
                      </a:cubicBezTo>
                      <a:cubicBezTo>
                        <a:pt x="13681" y="21550"/>
                        <a:pt x="14003" y="21573"/>
                        <a:pt x="14126" y="21600"/>
                      </a:cubicBezTo>
                      <a:cubicBezTo>
                        <a:pt x="14361" y="21573"/>
                        <a:pt x="14862" y="21553"/>
                        <a:pt x="14889" y="21521"/>
                      </a:cubicBezTo>
                      <a:cubicBezTo>
                        <a:pt x="15027" y="21352"/>
                        <a:pt x="15490" y="21213"/>
                        <a:pt x="15910" y="21213"/>
                      </a:cubicBezTo>
                      <a:cubicBezTo>
                        <a:pt x="17197" y="21213"/>
                        <a:pt x="17951" y="20353"/>
                        <a:pt x="17951" y="18899"/>
                      </a:cubicBezTo>
                      <a:cubicBezTo>
                        <a:pt x="17951" y="17639"/>
                        <a:pt x="18057" y="17511"/>
                        <a:pt x="19535" y="16946"/>
                      </a:cubicBezTo>
                      <a:cubicBezTo>
                        <a:pt x="19790" y="16848"/>
                        <a:pt x="20007" y="16795"/>
                        <a:pt x="20239" y="16726"/>
                      </a:cubicBezTo>
                      <a:cubicBezTo>
                        <a:pt x="20714" y="16544"/>
                        <a:pt x="21139" y="16426"/>
                        <a:pt x="21271" y="16488"/>
                      </a:cubicBezTo>
                      <a:cubicBezTo>
                        <a:pt x="21446" y="16569"/>
                        <a:pt x="21565" y="13634"/>
                        <a:pt x="21600" y="9837"/>
                      </a:cubicBezTo>
                      <a:cubicBezTo>
                        <a:pt x="21568" y="5941"/>
                        <a:pt x="21479" y="2835"/>
                        <a:pt x="21365" y="2921"/>
                      </a:cubicBezTo>
                      <a:cubicBezTo>
                        <a:pt x="21096" y="3122"/>
                        <a:pt x="17184" y="1713"/>
                        <a:pt x="14607" y="493"/>
                      </a:cubicBezTo>
                      <a:cubicBezTo>
                        <a:pt x="14089" y="247"/>
                        <a:pt x="13626" y="108"/>
                        <a:pt x="13059" y="0"/>
                      </a:cubicBez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359" name="Shape 359"/>
                <p:cNvSpPr/>
                <p:nvPr/>
              </p:nvSpPr>
              <p:spPr>
                <a:xfrm>
                  <a:off x="36758" y="992503"/>
                  <a:ext cx="707512" cy="2217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27093" tIns="27093" rIns="27093" bIns="27093" numCol="1" anchor="ctr">
                  <a:noAutofit/>
                </a:bodyPr>
                <a:lstStyle>
                  <a:lvl1pPr defTabSz="415431">
                    <a:tabLst/>
                    <a:defRPr b="1" sz="1200">
                      <a:solidFill>
                        <a:srgbClr val="0433FF"/>
                      </a:solidFill>
                      <a:effectLst>
                        <a:outerShdw sx="100000" sy="100000" kx="0" ky="0" algn="b" rotWithShape="0" blurRad="50800" dist="38100" dir="5400000">
                          <a:srgbClr val="000000"/>
                        </a:outerShdw>
                      </a:effectLst>
                    </a:defRPr>
                  </a:lvl1pPr>
                </a:lstStyle>
                <a:p>
                  <a:pPr/>
                  <a:r>
                    <a:t>SGBDR</a:t>
                  </a:r>
                </a:p>
              </p:txBody>
            </p:sp>
          </p:grpSp>
          <p:grpSp>
            <p:nvGrpSpPr>
              <p:cNvPr id="363" name="Group 363"/>
              <p:cNvGrpSpPr/>
              <p:nvPr/>
            </p:nvGrpSpPr>
            <p:grpSpPr>
              <a:xfrm>
                <a:off x="0" y="49429"/>
                <a:ext cx="983652" cy="1325377"/>
                <a:chOff x="232946" y="0"/>
                <a:chExt cx="983651" cy="1325375"/>
              </a:xfrm>
            </p:grpSpPr>
            <p:pic>
              <p:nvPicPr>
                <p:cNvPr id="361" name="image43.tif"/>
                <p:cNvPicPr>
                  <a:picLocks noChangeAspect="1"/>
                </p:cNvPicPr>
                <p:nvPr/>
              </p:nvPicPr>
              <p:blipFill>
                <a:blip r:embed="rId26">
                  <a:extLst/>
                </a:blip>
                <a:srcRect l="218" t="1376" r="9288" b="3379"/>
                <a:stretch>
                  <a:fillRect/>
                </a:stretch>
              </p:blipFill>
              <p:spPr>
                <a:xfrm>
                  <a:off x="541911" y="-1"/>
                  <a:ext cx="674688" cy="97433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8843" y="0"/>
                      </a:moveTo>
                      <a:lnTo>
                        <a:pt x="4765" y="1680"/>
                      </a:lnTo>
                      <a:lnTo>
                        <a:pt x="0" y="3634"/>
                      </a:lnTo>
                      <a:lnTo>
                        <a:pt x="76" y="8358"/>
                      </a:lnTo>
                      <a:lnTo>
                        <a:pt x="229" y="17025"/>
                      </a:lnTo>
                      <a:lnTo>
                        <a:pt x="2440" y="17825"/>
                      </a:lnTo>
                      <a:cubicBezTo>
                        <a:pt x="6623" y="19329"/>
                        <a:pt x="9990" y="20853"/>
                        <a:pt x="10927" y="21600"/>
                      </a:cubicBezTo>
                      <a:lnTo>
                        <a:pt x="13646" y="21600"/>
                      </a:lnTo>
                      <a:cubicBezTo>
                        <a:pt x="14274" y="21199"/>
                        <a:pt x="15438" y="20619"/>
                        <a:pt x="17178" y="19920"/>
                      </a:cubicBezTo>
                      <a:lnTo>
                        <a:pt x="21600" y="18125"/>
                      </a:lnTo>
                      <a:lnTo>
                        <a:pt x="21600" y="11447"/>
                      </a:lnTo>
                      <a:lnTo>
                        <a:pt x="21600" y="4769"/>
                      </a:lnTo>
                      <a:lnTo>
                        <a:pt x="15145" y="2235"/>
                      </a:lnTo>
                      <a:cubicBezTo>
                        <a:pt x="11838" y="932"/>
                        <a:pt x="10220" y="310"/>
                        <a:pt x="8843" y="0"/>
                      </a:cubicBez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362" name="Shape 362"/>
                <p:cNvSpPr/>
                <p:nvPr/>
              </p:nvSpPr>
              <p:spPr>
                <a:xfrm>
                  <a:off x="232946" y="824284"/>
                  <a:ext cx="676375" cy="5010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27093" tIns="27093" rIns="27093" bIns="27093" numCol="1" anchor="ctr">
                  <a:noAutofit/>
                </a:bodyPr>
                <a:lstStyle>
                  <a:lvl1pPr defTabSz="415431">
                    <a:tabLst/>
                    <a:defRPr b="1" sz="1200">
                      <a:solidFill>
                        <a:srgbClr val="0433FF"/>
                      </a:solidFill>
                      <a:effectLst>
                        <a:outerShdw sx="100000" sy="100000" kx="0" ky="0" algn="b" rotWithShape="0" blurRad="50800" dist="38100" dir="5400000">
                          <a:srgbClr val="000000"/>
                        </a:outerShdw>
                      </a:effectLst>
                    </a:defRPr>
                  </a:lvl1pPr>
                </a:lstStyle>
                <a:p>
                  <a:pPr/>
                  <a:r>
                    <a:t>Outros sistemas</a:t>
                  </a:r>
                </a:p>
              </p:txBody>
            </p:sp>
          </p:grpSp>
          <p:grpSp>
            <p:nvGrpSpPr>
              <p:cNvPr id="366" name="Group 366"/>
              <p:cNvGrpSpPr/>
              <p:nvPr/>
            </p:nvGrpSpPr>
            <p:grpSpPr>
              <a:xfrm>
                <a:off x="4317170" y="56469"/>
                <a:ext cx="865644" cy="1336706"/>
                <a:chOff x="0" y="0"/>
                <a:chExt cx="865642" cy="1336705"/>
              </a:xfrm>
            </p:grpSpPr>
            <p:pic>
              <p:nvPicPr>
                <p:cNvPr id="364" name="image44.tif"/>
                <p:cNvPicPr>
                  <a:picLocks noChangeAspect="1"/>
                </p:cNvPicPr>
                <p:nvPr/>
              </p:nvPicPr>
              <p:blipFill>
                <a:blip r:embed="rId27">
                  <a:extLst/>
                </a:blip>
                <a:srcRect l="0" t="1105" r="10" b="1089"/>
                <a:stretch>
                  <a:fillRect/>
                </a:stretch>
              </p:blipFill>
              <p:spPr>
                <a:xfrm>
                  <a:off x="109291" y="-1"/>
                  <a:ext cx="646907" cy="8751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3278" y="0"/>
                      </a:moveTo>
                      <a:cubicBezTo>
                        <a:pt x="12682" y="119"/>
                        <a:pt x="12163" y="272"/>
                        <a:pt x="11582" y="539"/>
                      </a:cubicBezTo>
                      <a:cubicBezTo>
                        <a:pt x="10639" y="973"/>
                        <a:pt x="7659" y="2210"/>
                        <a:pt x="4943" y="3282"/>
                      </a:cubicBezTo>
                      <a:lnTo>
                        <a:pt x="0" y="5221"/>
                      </a:lnTo>
                      <a:lnTo>
                        <a:pt x="0" y="9061"/>
                      </a:lnTo>
                      <a:lnTo>
                        <a:pt x="0" y="10462"/>
                      </a:lnTo>
                      <a:lnTo>
                        <a:pt x="0" y="10795"/>
                      </a:lnTo>
                      <a:lnTo>
                        <a:pt x="0" y="13538"/>
                      </a:lnTo>
                      <a:lnTo>
                        <a:pt x="0" y="18377"/>
                      </a:lnTo>
                      <a:lnTo>
                        <a:pt x="1497" y="19318"/>
                      </a:lnTo>
                      <a:cubicBezTo>
                        <a:pt x="2319" y="19830"/>
                        <a:pt x="3661" y="20460"/>
                        <a:pt x="4492" y="20718"/>
                      </a:cubicBezTo>
                      <a:cubicBezTo>
                        <a:pt x="5028" y="20884"/>
                        <a:pt x="5360" y="21072"/>
                        <a:pt x="5552" y="21247"/>
                      </a:cubicBezTo>
                      <a:cubicBezTo>
                        <a:pt x="6387" y="21309"/>
                        <a:pt x="7040" y="21395"/>
                        <a:pt x="7129" y="21502"/>
                      </a:cubicBezTo>
                      <a:cubicBezTo>
                        <a:pt x="7162" y="21541"/>
                        <a:pt x="7722" y="21566"/>
                        <a:pt x="7951" y="21600"/>
                      </a:cubicBezTo>
                      <a:cubicBezTo>
                        <a:pt x="8107" y="21567"/>
                        <a:pt x="8476" y="21538"/>
                        <a:pt x="8507" y="21502"/>
                      </a:cubicBezTo>
                      <a:cubicBezTo>
                        <a:pt x="8560" y="21438"/>
                        <a:pt x="9191" y="21401"/>
                        <a:pt x="9621" y="21355"/>
                      </a:cubicBezTo>
                      <a:cubicBezTo>
                        <a:pt x="9801" y="21100"/>
                        <a:pt x="10649" y="20623"/>
                        <a:pt x="11966" y="20131"/>
                      </a:cubicBezTo>
                      <a:lnTo>
                        <a:pt x="14775" y="19092"/>
                      </a:lnTo>
                      <a:lnTo>
                        <a:pt x="17147" y="20101"/>
                      </a:lnTo>
                      <a:cubicBezTo>
                        <a:pt x="18318" y="20597"/>
                        <a:pt x="19155" y="21100"/>
                        <a:pt x="19294" y="21355"/>
                      </a:cubicBezTo>
                      <a:cubicBezTo>
                        <a:pt x="19747" y="21401"/>
                        <a:pt x="20365" y="21437"/>
                        <a:pt x="20434" y="21502"/>
                      </a:cubicBezTo>
                      <a:lnTo>
                        <a:pt x="20301" y="19298"/>
                      </a:lnTo>
                      <a:cubicBezTo>
                        <a:pt x="20177" y="17219"/>
                        <a:pt x="20266" y="16713"/>
                        <a:pt x="20858" y="16545"/>
                      </a:cubicBezTo>
                      <a:cubicBezTo>
                        <a:pt x="20977" y="16511"/>
                        <a:pt x="21079" y="16383"/>
                        <a:pt x="21163" y="16251"/>
                      </a:cubicBezTo>
                      <a:cubicBezTo>
                        <a:pt x="21441" y="15623"/>
                        <a:pt x="21599" y="13047"/>
                        <a:pt x="21600" y="8042"/>
                      </a:cubicBezTo>
                      <a:lnTo>
                        <a:pt x="21600" y="8013"/>
                      </a:lnTo>
                      <a:lnTo>
                        <a:pt x="21600" y="3252"/>
                      </a:lnTo>
                      <a:lnTo>
                        <a:pt x="17134" y="1499"/>
                      </a:lnTo>
                      <a:lnTo>
                        <a:pt x="13278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365" name="Shape 365"/>
                <p:cNvSpPr/>
                <p:nvPr/>
              </p:nvSpPr>
              <p:spPr>
                <a:xfrm>
                  <a:off x="0" y="899862"/>
                  <a:ext cx="865643" cy="43684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27093" tIns="27093" rIns="27093" bIns="27093" numCol="1" anchor="ctr">
                  <a:noAutofit/>
                </a:bodyPr>
                <a:lstStyle>
                  <a:lvl1pPr defTabSz="415431">
                    <a:tabLst/>
                    <a:defRPr b="1" sz="1200">
                      <a:solidFill>
                        <a:srgbClr val="0433FF"/>
                      </a:solidFill>
                      <a:effectLst>
                        <a:outerShdw sx="100000" sy="100000" kx="0" ky="0" algn="b" rotWithShape="0" blurRad="50800" dist="38100" dir="5400000">
                          <a:srgbClr val="000000"/>
                        </a:outerShdw>
                      </a:effectLst>
                    </a:defRPr>
                  </a:lvl1pPr>
                </a:lstStyle>
                <a:p>
                  <a:pPr/>
                  <a:r>
                    <a:t>Email Server</a:t>
                  </a:r>
                </a:p>
              </p:txBody>
            </p:sp>
          </p:grpSp>
          <p:grpSp>
            <p:nvGrpSpPr>
              <p:cNvPr id="369" name="Group 369"/>
              <p:cNvGrpSpPr/>
              <p:nvPr/>
            </p:nvGrpSpPr>
            <p:grpSpPr>
              <a:xfrm>
                <a:off x="5457984" y="-1"/>
                <a:ext cx="887122" cy="1545783"/>
                <a:chOff x="0" y="0"/>
                <a:chExt cx="887120" cy="1545781"/>
              </a:xfrm>
            </p:grpSpPr>
            <p:pic>
              <p:nvPicPr>
                <p:cNvPr id="367" name="image45.tif"/>
                <p:cNvPicPr>
                  <a:picLocks noChangeAspect="1"/>
                </p:cNvPicPr>
                <p:nvPr/>
              </p:nvPicPr>
              <p:blipFill>
                <a:blip r:embed="rId28">
                  <a:extLst/>
                </a:blip>
                <a:srcRect l="0" t="1057" r="21949" b="1164"/>
                <a:stretch>
                  <a:fillRect/>
                </a:stretch>
              </p:blipFill>
              <p:spPr>
                <a:xfrm>
                  <a:off x="0" y="0"/>
                  <a:ext cx="731838" cy="101004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591" fill="norm" stroke="1" extrusionOk="0">
                      <a:moveTo>
                        <a:pt x="13236" y="0"/>
                      </a:moveTo>
                      <a:lnTo>
                        <a:pt x="6899" y="2528"/>
                      </a:lnTo>
                      <a:lnTo>
                        <a:pt x="0" y="5277"/>
                      </a:lnTo>
                      <a:lnTo>
                        <a:pt x="0" y="9247"/>
                      </a:lnTo>
                      <a:lnTo>
                        <a:pt x="0" y="10808"/>
                      </a:lnTo>
                      <a:lnTo>
                        <a:pt x="0" y="13566"/>
                      </a:lnTo>
                      <a:lnTo>
                        <a:pt x="0" y="18724"/>
                      </a:lnTo>
                      <a:lnTo>
                        <a:pt x="2226" y="19801"/>
                      </a:lnTo>
                      <a:cubicBezTo>
                        <a:pt x="3450" y="20391"/>
                        <a:pt x="5048" y="20960"/>
                        <a:pt x="5763" y="21065"/>
                      </a:cubicBezTo>
                      <a:cubicBezTo>
                        <a:pt x="6478" y="21171"/>
                        <a:pt x="7182" y="21394"/>
                        <a:pt x="7321" y="21557"/>
                      </a:cubicBezTo>
                      <a:cubicBezTo>
                        <a:pt x="7336" y="21575"/>
                        <a:pt x="7892" y="21574"/>
                        <a:pt x="8012" y="21591"/>
                      </a:cubicBezTo>
                      <a:cubicBezTo>
                        <a:pt x="8643" y="21467"/>
                        <a:pt x="9204" y="21302"/>
                        <a:pt x="9863" y="21031"/>
                      </a:cubicBezTo>
                      <a:cubicBezTo>
                        <a:pt x="11713" y="20270"/>
                        <a:pt x="11952" y="20250"/>
                        <a:pt x="13471" y="20709"/>
                      </a:cubicBezTo>
                      <a:cubicBezTo>
                        <a:pt x="16415" y="21600"/>
                        <a:pt x="19234" y="20424"/>
                        <a:pt x="19234" y="18308"/>
                      </a:cubicBezTo>
                      <a:cubicBezTo>
                        <a:pt x="19234" y="17759"/>
                        <a:pt x="19666" y="17248"/>
                        <a:pt x="20417" y="16891"/>
                      </a:cubicBezTo>
                      <a:lnTo>
                        <a:pt x="21600" y="16323"/>
                      </a:lnTo>
                      <a:lnTo>
                        <a:pt x="21471" y="9663"/>
                      </a:lnTo>
                      <a:lnTo>
                        <a:pt x="21342" y="2995"/>
                      </a:lnTo>
                      <a:lnTo>
                        <a:pt x="18180" y="1790"/>
                      </a:lnTo>
                      <a:cubicBezTo>
                        <a:pt x="16440" y="1128"/>
                        <a:pt x="14766" y="403"/>
                        <a:pt x="14455" y="178"/>
                      </a:cubicBezTo>
                      <a:cubicBezTo>
                        <a:pt x="14343" y="97"/>
                        <a:pt x="13682" y="56"/>
                        <a:pt x="13236" y="0"/>
                      </a:cubicBez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368" name="Shape 368"/>
                <p:cNvSpPr/>
                <p:nvPr/>
              </p:nvSpPr>
              <p:spPr>
                <a:xfrm>
                  <a:off x="18821" y="1049597"/>
                  <a:ext cx="868300" cy="49618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27093" tIns="27093" rIns="27093" bIns="27093" numCol="1" anchor="ctr">
                  <a:noAutofit/>
                </a:bodyPr>
                <a:lstStyle/>
                <a:p>
                  <a:pPr defTabSz="415431">
                    <a:tabLst/>
                    <a:defRPr b="1" sz="1200">
                      <a:solidFill>
                        <a:srgbClr val="0433FF"/>
                      </a:solidFill>
                      <a:effectLst>
                        <a:outerShdw sx="100000" sy="100000" kx="0" ky="0" algn="b" rotWithShape="0" blurRad="50800" dist="38100" dir="5400000">
                          <a:srgbClr val="000000"/>
                        </a:outerShdw>
                      </a:effectLst>
                    </a:defRPr>
                  </a:pPr>
                  <a:r>
                    <a:t>Servidor</a:t>
                  </a:r>
                </a:p>
                <a:p>
                  <a:pPr defTabSz="415431">
                    <a:tabLst/>
                    <a:defRPr b="1" sz="1200">
                      <a:solidFill>
                        <a:srgbClr val="0433FF"/>
                      </a:solidFill>
                      <a:effectLst>
                        <a:outerShdw sx="100000" sy="100000" kx="0" ky="0" algn="b" rotWithShape="0" blurRad="50800" dist="38100" dir="5400000">
                          <a:srgbClr val="000000"/>
                        </a:outerShdw>
                      </a:effectLst>
                    </a:defRPr>
                  </a:pPr>
                  <a:r>
                    <a:t>Aplicação</a:t>
                  </a:r>
                </a:p>
              </p:txBody>
            </p:sp>
          </p:grpSp>
          <p:grpSp>
            <p:nvGrpSpPr>
              <p:cNvPr id="372" name="Group 372"/>
              <p:cNvGrpSpPr/>
              <p:nvPr/>
            </p:nvGrpSpPr>
            <p:grpSpPr>
              <a:xfrm>
                <a:off x="6567423" y="69210"/>
                <a:ext cx="983254" cy="1313112"/>
                <a:chOff x="0" y="0"/>
                <a:chExt cx="983252" cy="1313110"/>
              </a:xfrm>
            </p:grpSpPr>
            <p:pic>
              <p:nvPicPr>
                <p:cNvPr id="370" name="image46.tif"/>
                <p:cNvPicPr>
                  <a:picLocks noChangeAspect="1"/>
                </p:cNvPicPr>
                <p:nvPr/>
              </p:nvPicPr>
              <p:blipFill>
                <a:blip r:embed="rId29">
                  <a:extLst/>
                </a:blip>
                <a:srcRect l="188" t="1161" r="717" b="1097"/>
                <a:stretch>
                  <a:fillRect/>
                </a:stretch>
              </p:blipFill>
              <p:spPr>
                <a:xfrm>
                  <a:off x="37102" y="0"/>
                  <a:ext cx="946151" cy="110291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9450" y="0"/>
                      </a:moveTo>
                      <a:lnTo>
                        <a:pt x="6723" y="1298"/>
                      </a:lnTo>
                      <a:cubicBezTo>
                        <a:pt x="4915" y="2156"/>
                        <a:pt x="2648" y="3210"/>
                        <a:pt x="1694" y="3638"/>
                      </a:cubicBezTo>
                      <a:lnTo>
                        <a:pt x="0" y="4399"/>
                      </a:lnTo>
                      <a:lnTo>
                        <a:pt x="45" y="7749"/>
                      </a:lnTo>
                      <a:lnTo>
                        <a:pt x="118" y="15747"/>
                      </a:lnTo>
                      <a:lnTo>
                        <a:pt x="1921" y="16664"/>
                      </a:lnTo>
                      <a:cubicBezTo>
                        <a:pt x="2632" y="17028"/>
                        <a:pt x="3222" y="17301"/>
                        <a:pt x="3742" y="17488"/>
                      </a:cubicBezTo>
                      <a:cubicBezTo>
                        <a:pt x="3899" y="17543"/>
                        <a:pt x="4020" y="17535"/>
                        <a:pt x="4168" y="17574"/>
                      </a:cubicBezTo>
                      <a:cubicBezTo>
                        <a:pt x="5452" y="17916"/>
                        <a:pt x="6463" y="17689"/>
                        <a:pt x="8462" y="16797"/>
                      </a:cubicBezTo>
                      <a:lnTo>
                        <a:pt x="11017" y="15654"/>
                      </a:lnTo>
                      <a:lnTo>
                        <a:pt x="12929" y="16626"/>
                      </a:lnTo>
                      <a:cubicBezTo>
                        <a:pt x="13938" y="17136"/>
                        <a:pt x="14768" y="17516"/>
                        <a:pt x="14904" y="17550"/>
                      </a:cubicBezTo>
                      <a:cubicBezTo>
                        <a:pt x="14949" y="17533"/>
                        <a:pt x="14996" y="17412"/>
                        <a:pt x="15040" y="17271"/>
                      </a:cubicBezTo>
                      <a:cubicBezTo>
                        <a:pt x="15104" y="17072"/>
                        <a:pt x="15170" y="16810"/>
                        <a:pt x="15212" y="16245"/>
                      </a:cubicBezTo>
                      <a:lnTo>
                        <a:pt x="15303" y="14970"/>
                      </a:lnTo>
                      <a:cubicBezTo>
                        <a:pt x="14161" y="14837"/>
                        <a:pt x="13872" y="14505"/>
                        <a:pt x="14605" y="14045"/>
                      </a:cubicBezTo>
                      <a:cubicBezTo>
                        <a:pt x="15081" y="13747"/>
                        <a:pt x="15149" y="12989"/>
                        <a:pt x="15149" y="8146"/>
                      </a:cubicBezTo>
                      <a:lnTo>
                        <a:pt x="15149" y="2580"/>
                      </a:lnTo>
                      <a:lnTo>
                        <a:pt x="13418" y="1834"/>
                      </a:lnTo>
                      <a:cubicBezTo>
                        <a:pt x="12467" y="1420"/>
                        <a:pt x="11136" y="788"/>
                        <a:pt x="10456" y="420"/>
                      </a:cubicBezTo>
                      <a:cubicBezTo>
                        <a:pt x="10107" y="231"/>
                        <a:pt x="9793" y="98"/>
                        <a:pt x="9450" y="0"/>
                      </a:cubicBezTo>
                      <a:close/>
                      <a:moveTo>
                        <a:pt x="19009" y="17030"/>
                      </a:moveTo>
                      <a:cubicBezTo>
                        <a:pt x="18966" y="17578"/>
                        <a:pt x="18825" y="17958"/>
                        <a:pt x="18311" y="18367"/>
                      </a:cubicBezTo>
                      <a:cubicBezTo>
                        <a:pt x="18240" y="18423"/>
                        <a:pt x="18211" y="18455"/>
                        <a:pt x="18148" y="18507"/>
                      </a:cubicBezTo>
                      <a:cubicBezTo>
                        <a:pt x="18118" y="18533"/>
                        <a:pt x="18122" y="18551"/>
                        <a:pt x="18094" y="18576"/>
                      </a:cubicBezTo>
                      <a:cubicBezTo>
                        <a:pt x="17873" y="18768"/>
                        <a:pt x="17694" y="18943"/>
                        <a:pt x="17586" y="19105"/>
                      </a:cubicBezTo>
                      <a:cubicBezTo>
                        <a:pt x="17248" y="19681"/>
                        <a:pt x="17753" y="20137"/>
                        <a:pt x="19444" y="21134"/>
                      </a:cubicBezTo>
                      <a:cubicBezTo>
                        <a:pt x="19841" y="21368"/>
                        <a:pt x="20085" y="21472"/>
                        <a:pt x="20350" y="21600"/>
                      </a:cubicBezTo>
                      <a:lnTo>
                        <a:pt x="20920" y="21126"/>
                      </a:lnTo>
                      <a:lnTo>
                        <a:pt x="21392" y="20714"/>
                      </a:lnTo>
                      <a:cubicBezTo>
                        <a:pt x="21410" y="20664"/>
                        <a:pt x="21429" y="20642"/>
                        <a:pt x="21446" y="20590"/>
                      </a:cubicBezTo>
                      <a:cubicBezTo>
                        <a:pt x="21505" y="20406"/>
                        <a:pt x="21558" y="20118"/>
                        <a:pt x="21600" y="19486"/>
                      </a:cubicBezTo>
                      <a:cubicBezTo>
                        <a:pt x="21454" y="19058"/>
                        <a:pt x="21138" y="18791"/>
                        <a:pt x="20332" y="18289"/>
                      </a:cubicBezTo>
                      <a:cubicBezTo>
                        <a:pt x="19517" y="17783"/>
                        <a:pt x="19179" y="17490"/>
                        <a:pt x="19009" y="17030"/>
                      </a:cubicBez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371" name="Shape 371"/>
                <p:cNvSpPr/>
                <p:nvPr/>
              </p:nvSpPr>
              <p:spPr>
                <a:xfrm>
                  <a:off x="0" y="892670"/>
                  <a:ext cx="757733" cy="4204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27093" tIns="27093" rIns="27093" bIns="27093" numCol="1" anchor="ctr">
                  <a:noAutofit/>
                </a:bodyPr>
                <a:lstStyle/>
                <a:p>
                  <a:pPr defTabSz="415431">
                    <a:tabLst/>
                    <a:defRPr b="1" sz="1200">
                      <a:solidFill>
                        <a:srgbClr val="0433FF"/>
                      </a:solidFill>
                      <a:effectLst>
                        <a:outerShdw sx="100000" sy="100000" kx="0" ky="0" algn="b" rotWithShape="0" blurRad="50800" dist="38100" dir="5400000">
                          <a:srgbClr val="000000"/>
                        </a:outerShdw>
                      </a:effectLst>
                    </a:defRPr>
                  </a:pPr>
                  <a:r>
                    <a:t>Servidor</a:t>
                  </a:r>
                </a:p>
                <a:p>
                  <a:pPr defTabSz="415431">
                    <a:tabLst/>
                    <a:defRPr b="1" sz="1200">
                      <a:solidFill>
                        <a:srgbClr val="0433FF"/>
                      </a:solidFill>
                      <a:effectLst>
                        <a:outerShdw sx="100000" sy="100000" kx="0" ky="0" algn="b" rotWithShape="0" blurRad="50800" dist="38100" dir="5400000">
                          <a:srgbClr val="000000"/>
                        </a:outerShdw>
                      </a:effectLst>
                    </a:defRPr>
                  </a:pPr>
                  <a:r>
                    <a:t>Arquivos</a:t>
                  </a:r>
                </a:p>
              </p:txBody>
            </p:sp>
          </p:grpSp>
        </p:grpSp>
        <p:pic>
          <p:nvPicPr>
            <p:cNvPr id="374" name="image27.png"/>
            <p:cNvPicPr>
              <a:picLocks noChangeAspect="1"/>
            </p:cNvPicPr>
            <p:nvPr/>
          </p:nvPicPr>
          <p:blipFill>
            <a:blip r:embed="rId30">
              <a:extLst/>
            </a:blip>
            <a:stretch>
              <a:fillRect/>
            </a:stretch>
          </p:blipFill>
          <p:spPr>
            <a:xfrm>
              <a:off x="5498069" y="3104000"/>
              <a:ext cx="1280953" cy="7143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5" name="image37.png"/>
            <p:cNvPicPr>
              <a:picLocks noChangeAspect="1"/>
            </p:cNvPicPr>
            <p:nvPr/>
          </p:nvPicPr>
          <p:blipFill>
            <a:blip r:embed="rId31">
              <a:extLst/>
            </a:blip>
            <a:srcRect l="0" t="0" r="0" b="0"/>
            <a:stretch>
              <a:fillRect/>
            </a:stretch>
          </p:blipFill>
          <p:spPr>
            <a:xfrm>
              <a:off x="194226" y="3894772"/>
              <a:ext cx="1959525" cy="7394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77" name="Shape 377"/>
          <p:cNvSpPr/>
          <p:nvPr/>
        </p:nvSpPr>
        <p:spPr>
          <a:xfrm>
            <a:off x="11377693" y="939515"/>
            <a:ext cx="1554074" cy="185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tabLst>
                <a:tab pos="1066800" algn="l"/>
              </a:tabLst>
              <a:defRPr sz="1300"/>
            </a:lvl1pPr>
          </a:lstStyle>
          <a:p>
            <a:pPr/>
            <a:r>
              <a:t>Transparência 4 de 7</a:t>
            </a:r>
          </a:p>
        </p:txBody>
      </p:sp>
      <p:grpSp>
        <p:nvGrpSpPr>
          <p:cNvPr id="381" name="Group 381"/>
          <p:cNvGrpSpPr/>
          <p:nvPr/>
        </p:nvGrpSpPr>
        <p:grpSpPr>
          <a:xfrm>
            <a:off x="-206831" y="-5721"/>
            <a:ext cx="11835278" cy="920923"/>
            <a:chOff x="0" y="0"/>
            <a:chExt cx="11835276" cy="920921"/>
          </a:xfrm>
        </p:grpSpPr>
        <p:sp>
          <p:nvSpPr>
            <p:cNvPr id="378" name="Shape 378"/>
            <p:cNvSpPr/>
            <p:nvPr/>
          </p:nvSpPr>
          <p:spPr>
            <a:xfrm>
              <a:off x="0" y="0"/>
              <a:ext cx="11835277" cy="920922"/>
            </a:xfrm>
            <a:prstGeom prst="rect">
              <a:avLst/>
            </a:prstGeom>
            <a:solidFill>
              <a:srgbClr val="DCDEE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584200">
                <a:tabLst/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pic>
          <p:nvPicPr>
            <p:cNvPr id="379" name="pasted-image.pdf"/>
            <p:cNvPicPr>
              <a:picLocks noChangeAspect="1"/>
            </p:cNvPicPr>
            <p:nvPr/>
          </p:nvPicPr>
          <p:blipFill>
            <a:blip r:embed="rId32">
              <a:extLst/>
            </a:blip>
            <a:stretch>
              <a:fillRect/>
            </a:stretch>
          </p:blipFill>
          <p:spPr>
            <a:xfrm>
              <a:off x="10187524" y="250841"/>
              <a:ext cx="1152906" cy="4192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0" name="Shape 380"/>
            <p:cNvSpPr/>
            <p:nvPr/>
          </p:nvSpPr>
          <p:spPr>
            <a:xfrm>
              <a:off x="436233" y="187410"/>
              <a:ext cx="495305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l" defTabSz="584200">
                <a:lnSpc>
                  <a:spcPct val="120000"/>
                </a:lnSpc>
                <a:tabLst/>
                <a:defRPr b="1" sz="3100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Aplicação do Q-Ware ESB</a:t>
              </a:r>
            </a:p>
          </p:txBody>
        </p:sp>
      </p:grpSp>
      <p:grpSp>
        <p:nvGrpSpPr>
          <p:cNvPr id="384" name="Group 384"/>
          <p:cNvGrpSpPr/>
          <p:nvPr/>
        </p:nvGrpSpPr>
        <p:grpSpPr>
          <a:xfrm>
            <a:off x="11048308" y="7000539"/>
            <a:ext cx="646907" cy="1305682"/>
            <a:chOff x="197178" y="0"/>
            <a:chExt cx="646906" cy="1305680"/>
          </a:xfrm>
        </p:grpSpPr>
        <p:pic>
          <p:nvPicPr>
            <p:cNvPr id="382" name="image42.tif"/>
            <p:cNvPicPr>
              <a:picLocks noChangeAspect="1"/>
            </p:cNvPicPr>
            <p:nvPr/>
          </p:nvPicPr>
          <p:blipFill>
            <a:blip r:embed="rId33">
              <a:extLst/>
            </a:blip>
            <a:srcRect l="0" t="847" r="9322" b="1116"/>
            <a:stretch>
              <a:fillRect/>
            </a:stretch>
          </p:blipFill>
          <p:spPr>
            <a:xfrm>
              <a:off x="197178" y="0"/>
              <a:ext cx="646907" cy="959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170" y="0"/>
                  </a:moveTo>
                  <a:lnTo>
                    <a:pt x="4810" y="1751"/>
                  </a:lnTo>
                  <a:lnTo>
                    <a:pt x="0" y="3680"/>
                  </a:lnTo>
                  <a:lnTo>
                    <a:pt x="0" y="8183"/>
                  </a:lnTo>
                  <a:lnTo>
                    <a:pt x="0" y="8227"/>
                  </a:lnTo>
                  <a:lnTo>
                    <a:pt x="0" y="10827"/>
                  </a:lnTo>
                  <a:lnTo>
                    <a:pt x="0" y="12774"/>
                  </a:lnTo>
                  <a:lnTo>
                    <a:pt x="0" y="16553"/>
                  </a:lnTo>
                  <a:lnTo>
                    <a:pt x="1670" y="17205"/>
                  </a:lnTo>
                  <a:lnTo>
                    <a:pt x="2372" y="17446"/>
                  </a:lnTo>
                  <a:cubicBezTo>
                    <a:pt x="3285" y="17784"/>
                    <a:pt x="4249" y="18107"/>
                    <a:pt x="4519" y="18107"/>
                  </a:cubicBezTo>
                  <a:cubicBezTo>
                    <a:pt x="4838" y="18107"/>
                    <a:pt x="5783" y="18494"/>
                    <a:pt x="6626" y="18956"/>
                  </a:cubicBezTo>
                  <a:cubicBezTo>
                    <a:pt x="6939" y="19127"/>
                    <a:pt x="7427" y="19299"/>
                    <a:pt x="7858" y="19501"/>
                  </a:cubicBezTo>
                  <a:cubicBezTo>
                    <a:pt x="10304" y="20481"/>
                    <a:pt x="12070" y="21296"/>
                    <a:pt x="11873" y="21511"/>
                  </a:cubicBezTo>
                  <a:cubicBezTo>
                    <a:pt x="11840" y="21547"/>
                    <a:pt x="12313" y="21568"/>
                    <a:pt x="12456" y="21600"/>
                  </a:cubicBezTo>
                  <a:cubicBezTo>
                    <a:pt x="12734" y="21574"/>
                    <a:pt x="13081" y="21551"/>
                    <a:pt x="13053" y="21520"/>
                  </a:cubicBezTo>
                  <a:cubicBezTo>
                    <a:pt x="12888" y="21340"/>
                    <a:pt x="14755" y="20418"/>
                    <a:pt x="17187" y="19465"/>
                  </a:cubicBezTo>
                  <a:lnTo>
                    <a:pt x="19440" y="18581"/>
                  </a:lnTo>
                  <a:lnTo>
                    <a:pt x="21600" y="17678"/>
                  </a:lnTo>
                  <a:lnTo>
                    <a:pt x="21600" y="11220"/>
                  </a:lnTo>
                  <a:lnTo>
                    <a:pt x="21600" y="11193"/>
                  </a:lnTo>
                  <a:lnTo>
                    <a:pt x="21600" y="4717"/>
                  </a:lnTo>
                  <a:lnTo>
                    <a:pt x="16061" y="2591"/>
                  </a:lnTo>
                  <a:cubicBezTo>
                    <a:pt x="13011" y="1427"/>
                    <a:pt x="10384" y="326"/>
                    <a:pt x="10217" y="143"/>
                  </a:cubicBezTo>
                  <a:cubicBezTo>
                    <a:pt x="10165" y="87"/>
                    <a:pt x="9587" y="47"/>
                    <a:pt x="917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383" name="Shape 383"/>
            <p:cNvSpPr/>
            <p:nvPr/>
          </p:nvSpPr>
          <p:spPr>
            <a:xfrm>
              <a:off x="279942" y="1083944"/>
              <a:ext cx="481379" cy="221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defTabSz="415431">
                <a:tabLst/>
                <a:defRPr b="1" sz="1200">
                  <a:solidFill>
                    <a:srgbClr val="0433FF"/>
                  </a:solidFill>
                  <a:effectLst>
                    <a:outerShdw sx="100000" sy="100000" kx="0" ky="0" algn="b" rotWithShape="0" blurRad="50800" dist="38100" dir="5400000">
                      <a:srgbClr val="000000"/>
                    </a:outerShdw>
                  </a:effectLst>
                </a:defRPr>
              </a:lvl1pPr>
            </a:lstStyle>
            <a:p>
              <a:pPr/>
              <a:r>
                <a:t>ERP</a:t>
              </a:r>
            </a:p>
          </p:txBody>
        </p:sp>
      </p:grpSp>
      <p:grpSp>
        <p:nvGrpSpPr>
          <p:cNvPr id="387" name="Group 387"/>
          <p:cNvGrpSpPr/>
          <p:nvPr/>
        </p:nvGrpSpPr>
        <p:grpSpPr>
          <a:xfrm>
            <a:off x="5615402" y="6904278"/>
            <a:ext cx="868301" cy="1498204"/>
            <a:chOff x="-3427275" y="-1446387"/>
            <a:chExt cx="868299" cy="1498202"/>
          </a:xfrm>
        </p:grpSpPr>
        <p:pic>
          <p:nvPicPr>
            <p:cNvPr id="385" name="image45.tif"/>
            <p:cNvPicPr>
              <a:picLocks noChangeAspect="1"/>
            </p:cNvPicPr>
            <p:nvPr/>
          </p:nvPicPr>
          <p:blipFill>
            <a:blip r:embed="rId28">
              <a:extLst/>
            </a:blip>
            <a:srcRect l="0" t="1057" r="21949" b="1164"/>
            <a:stretch>
              <a:fillRect/>
            </a:stretch>
          </p:blipFill>
          <p:spPr>
            <a:xfrm>
              <a:off x="-3359045" y="-1446388"/>
              <a:ext cx="731838" cy="1010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1" fill="norm" stroke="1" extrusionOk="0">
                  <a:moveTo>
                    <a:pt x="13236" y="0"/>
                  </a:moveTo>
                  <a:lnTo>
                    <a:pt x="6899" y="2528"/>
                  </a:lnTo>
                  <a:lnTo>
                    <a:pt x="0" y="5277"/>
                  </a:lnTo>
                  <a:lnTo>
                    <a:pt x="0" y="9247"/>
                  </a:lnTo>
                  <a:lnTo>
                    <a:pt x="0" y="10808"/>
                  </a:lnTo>
                  <a:lnTo>
                    <a:pt x="0" y="13566"/>
                  </a:lnTo>
                  <a:lnTo>
                    <a:pt x="0" y="18724"/>
                  </a:lnTo>
                  <a:lnTo>
                    <a:pt x="2226" y="19801"/>
                  </a:lnTo>
                  <a:cubicBezTo>
                    <a:pt x="3450" y="20391"/>
                    <a:pt x="5048" y="20960"/>
                    <a:pt x="5763" y="21065"/>
                  </a:cubicBezTo>
                  <a:cubicBezTo>
                    <a:pt x="6478" y="21171"/>
                    <a:pt x="7182" y="21394"/>
                    <a:pt x="7321" y="21557"/>
                  </a:cubicBezTo>
                  <a:cubicBezTo>
                    <a:pt x="7336" y="21575"/>
                    <a:pt x="7892" y="21574"/>
                    <a:pt x="8012" y="21591"/>
                  </a:cubicBezTo>
                  <a:cubicBezTo>
                    <a:pt x="8643" y="21467"/>
                    <a:pt x="9204" y="21302"/>
                    <a:pt x="9863" y="21031"/>
                  </a:cubicBezTo>
                  <a:cubicBezTo>
                    <a:pt x="11713" y="20270"/>
                    <a:pt x="11952" y="20250"/>
                    <a:pt x="13471" y="20709"/>
                  </a:cubicBezTo>
                  <a:cubicBezTo>
                    <a:pt x="16415" y="21600"/>
                    <a:pt x="19234" y="20424"/>
                    <a:pt x="19234" y="18308"/>
                  </a:cubicBezTo>
                  <a:cubicBezTo>
                    <a:pt x="19234" y="17759"/>
                    <a:pt x="19666" y="17248"/>
                    <a:pt x="20417" y="16891"/>
                  </a:cubicBezTo>
                  <a:lnTo>
                    <a:pt x="21600" y="16323"/>
                  </a:lnTo>
                  <a:lnTo>
                    <a:pt x="21471" y="9663"/>
                  </a:lnTo>
                  <a:lnTo>
                    <a:pt x="21342" y="2995"/>
                  </a:lnTo>
                  <a:lnTo>
                    <a:pt x="18180" y="1790"/>
                  </a:lnTo>
                  <a:cubicBezTo>
                    <a:pt x="16440" y="1128"/>
                    <a:pt x="14766" y="403"/>
                    <a:pt x="14455" y="178"/>
                  </a:cubicBezTo>
                  <a:cubicBezTo>
                    <a:pt x="14343" y="97"/>
                    <a:pt x="13682" y="56"/>
                    <a:pt x="13236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386" name="Shape 386"/>
            <p:cNvSpPr/>
            <p:nvPr/>
          </p:nvSpPr>
          <p:spPr>
            <a:xfrm>
              <a:off x="-3427276" y="-444369"/>
              <a:ext cx="868300" cy="4961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defTabSz="415431">
                <a:tabLst/>
                <a:defRPr b="1" sz="1200">
                  <a:solidFill>
                    <a:srgbClr val="0433FF"/>
                  </a:solidFill>
                  <a:effectLst>
                    <a:outerShdw sx="100000" sy="100000" kx="0" ky="0" algn="b" rotWithShape="0" blurRad="50800" dist="38100" dir="5400000">
                      <a:srgbClr val="000000"/>
                    </a:outerShdw>
                  </a:effectLst>
                </a:defRPr>
              </a:lvl1pPr>
            </a:lstStyle>
            <a:p>
              <a:pPr/>
              <a:r>
                <a:t>B.I.</a:t>
              </a:r>
            </a:p>
          </p:txBody>
        </p:sp>
      </p:grpSp>
      <p:grpSp>
        <p:nvGrpSpPr>
          <p:cNvPr id="390" name="Group 390"/>
          <p:cNvGrpSpPr/>
          <p:nvPr/>
        </p:nvGrpSpPr>
        <p:grpSpPr>
          <a:xfrm>
            <a:off x="4659070" y="6999435"/>
            <a:ext cx="887122" cy="1545782"/>
            <a:chOff x="0" y="0"/>
            <a:chExt cx="887120" cy="1545781"/>
          </a:xfrm>
        </p:grpSpPr>
        <p:pic>
          <p:nvPicPr>
            <p:cNvPr id="388" name="image45.tif"/>
            <p:cNvPicPr>
              <a:picLocks noChangeAspect="1"/>
            </p:cNvPicPr>
            <p:nvPr/>
          </p:nvPicPr>
          <p:blipFill>
            <a:blip r:embed="rId28">
              <a:extLst/>
            </a:blip>
            <a:srcRect l="0" t="1057" r="21949" b="1164"/>
            <a:stretch>
              <a:fillRect/>
            </a:stretch>
          </p:blipFill>
          <p:spPr>
            <a:xfrm>
              <a:off x="0" y="0"/>
              <a:ext cx="731838" cy="1010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1" fill="norm" stroke="1" extrusionOk="0">
                  <a:moveTo>
                    <a:pt x="13236" y="0"/>
                  </a:moveTo>
                  <a:lnTo>
                    <a:pt x="6899" y="2528"/>
                  </a:lnTo>
                  <a:lnTo>
                    <a:pt x="0" y="5277"/>
                  </a:lnTo>
                  <a:lnTo>
                    <a:pt x="0" y="9247"/>
                  </a:lnTo>
                  <a:lnTo>
                    <a:pt x="0" y="10808"/>
                  </a:lnTo>
                  <a:lnTo>
                    <a:pt x="0" y="13566"/>
                  </a:lnTo>
                  <a:lnTo>
                    <a:pt x="0" y="18724"/>
                  </a:lnTo>
                  <a:lnTo>
                    <a:pt x="2226" y="19801"/>
                  </a:lnTo>
                  <a:cubicBezTo>
                    <a:pt x="3450" y="20391"/>
                    <a:pt x="5048" y="20960"/>
                    <a:pt x="5763" y="21065"/>
                  </a:cubicBezTo>
                  <a:cubicBezTo>
                    <a:pt x="6478" y="21171"/>
                    <a:pt x="7182" y="21394"/>
                    <a:pt x="7321" y="21557"/>
                  </a:cubicBezTo>
                  <a:cubicBezTo>
                    <a:pt x="7336" y="21575"/>
                    <a:pt x="7892" y="21574"/>
                    <a:pt x="8012" y="21591"/>
                  </a:cubicBezTo>
                  <a:cubicBezTo>
                    <a:pt x="8643" y="21467"/>
                    <a:pt x="9204" y="21302"/>
                    <a:pt x="9863" y="21031"/>
                  </a:cubicBezTo>
                  <a:cubicBezTo>
                    <a:pt x="11713" y="20270"/>
                    <a:pt x="11952" y="20250"/>
                    <a:pt x="13471" y="20709"/>
                  </a:cubicBezTo>
                  <a:cubicBezTo>
                    <a:pt x="16415" y="21600"/>
                    <a:pt x="19234" y="20424"/>
                    <a:pt x="19234" y="18308"/>
                  </a:cubicBezTo>
                  <a:cubicBezTo>
                    <a:pt x="19234" y="17759"/>
                    <a:pt x="19666" y="17248"/>
                    <a:pt x="20417" y="16891"/>
                  </a:cubicBezTo>
                  <a:lnTo>
                    <a:pt x="21600" y="16323"/>
                  </a:lnTo>
                  <a:lnTo>
                    <a:pt x="21471" y="9663"/>
                  </a:lnTo>
                  <a:lnTo>
                    <a:pt x="21342" y="2995"/>
                  </a:lnTo>
                  <a:lnTo>
                    <a:pt x="18180" y="1790"/>
                  </a:lnTo>
                  <a:cubicBezTo>
                    <a:pt x="16440" y="1128"/>
                    <a:pt x="14766" y="403"/>
                    <a:pt x="14455" y="178"/>
                  </a:cubicBezTo>
                  <a:cubicBezTo>
                    <a:pt x="14343" y="97"/>
                    <a:pt x="13682" y="56"/>
                    <a:pt x="13236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389" name="Shape 389"/>
            <p:cNvSpPr/>
            <p:nvPr/>
          </p:nvSpPr>
          <p:spPr>
            <a:xfrm>
              <a:off x="18821" y="1049597"/>
              <a:ext cx="868300" cy="4961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defTabSz="415431">
                <a:tabLst/>
                <a:defRPr b="1" sz="1200">
                  <a:solidFill>
                    <a:srgbClr val="0433FF"/>
                  </a:solidFill>
                  <a:effectLst>
                    <a:outerShdw sx="100000" sy="100000" kx="0" ky="0" algn="b" rotWithShape="0" blurRad="50800" dist="38100" dir="5400000">
                      <a:srgbClr val="000000"/>
                    </a:outerShdw>
                  </a:effectLst>
                </a:defRPr>
              </a:lvl1pPr>
            </a:lstStyle>
            <a:p>
              <a:pPr/>
              <a:r>
                <a:t>ETL</a:t>
              </a:r>
            </a:p>
          </p:txBody>
        </p:sp>
      </p:grpSp>
      <p:grpSp>
        <p:nvGrpSpPr>
          <p:cNvPr id="395" name="Group 395"/>
          <p:cNvGrpSpPr/>
          <p:nvPr/>
        </p:nvGrpSpPr>
        <p:grpSpPr>
          <a:xfrm>
            <a:off x="1992424" y="7057799"/>
            <a:ext cx="1105553" cy="1565518"/>
            <a:chOff x="41" y="0"/>
            <a:chExt cx="1105551" cy="1565516"/>
          </a:xfrm>
        </p:grpSpPr>
        <p:grpSp>
          <p:nvGrpSpPr>
            <p:cNvPr id="393" name="Group 393"/>
            <p:cNvGrpSpPr/>
            <p:nvPr/>
          </p:nvGrpSpPr>
          <p:grpSpPr>
            <a:xfrm flipH="1">
              <a:off x="41" y="-1"/>
              <a:ext cx="1105552" cy="1191083"/>
              <a:chOff x="0" y="0"/>
              <a:chExt cx="1105551" cy="1191081"/>
            </a:xfrm>
          </p:grpSpPr>
          <p:pic>
            <p:nvPicPr>
              <p:cNvPr id="391" name="image40.tif"/>
              <p:cNvPicPr>
                <a:picLocks noChangeAspect="1"/>
              </p:cNvPicPr>
              <p:nvPr/>
            </p:nvPicPr>
            <p:blipFill>
              <a:blip r:embed="rId34">
                <a:extLst/>
              </a:blip>
              <a:srcRect l="62" t="1012" r="141" b="1229"/>
              <a:stretch>
                <a:fillRect/>
              </a:stretch>
            </p:blipFill>
            <p:spPr>
              <a:xfrm>
                <a:off x="-1" y="-1"/>
                <a:ext cx="697311" cy="9699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134" y="0"/>
                    </a:moveTo>
                    <a:lnTo>
                      <a:pt x="4856" y="1723"/>
                    </a:lnTo>
                    <a:lnTo>
                      <a:pt x="12" y="3668"/>
                    </a:lnTo>
                    <a:lnTo>
                      <a:pt x="0" y="12771"/>
                    </a:lnTo>
                    <a:lnTo>
                      <a:pt x="0" y="16739"/>
                    </a:lnTo>
                    <a:lnTo>
                      <a:pt x="2176" y="17623"/>
                    </a:lnTo>
                    <a:cubicBezTo>
                      <a:pt x="3379" y="18108"/>
                      <a:pt x="4661" y="18422"/>
                      <a:pt x="5028" y="18321"/>
                    </a:cubicBezTo>
                    <a:cubicBezTo>
                      <a:pt x="5443" y="18207"/>
                      <a:pt x="5771" y="18343"/>
                      <a:pt x="5901" y="18683"/>
                    </a:cubicBezTo>
                    <a:cubicBezTo>
                      <a:pt x="6015" y="18983"/>
                      <a:pt x="7499" y="19805"/>
                      <a:pt x="9208" y="20513"/>
                    </a:cubicBezTo>
                    <a:cubicBezTo>
                      <a:pt x="10673" y="21120"/>
                      <a:pt x="11471" y="21427"/>
                      <a:pt x="12380" y="21600"/>
                    </a:cubicBezTo>
                    <a:cubicBezTo>
                      <a:pt x="12471" y="21578"/>
                      <a:pt x="12801" y="21562"/>
                      <a:pt x="12835" y="21538"/>
                    </a:cubicBezTo>
                    <a:cubicBezTo>
                      <a:pt x="13747" y="20882"/>
                      <a:pt x="20885" y="18147"/>
                      <a:pt x="21256" y="18312"/>
                    </a:cubicBezTo>
                    <a:cubicBezTo>
                      <a:pt x="21436" y="18392"/>
                      <a:pt x="21560" y="15221"/>
                      <a:pt x="21600" y="11136"/>
                    </a:cubicBezTo>
                    <a:cubicBezTo>
                      <a:pt x="21565" y="6602"/>
                      <a:pt x="21441" y="4543"/>
                      <a:pt x="21084" y="4534"/>
                    </a:cubicBezTo>
                    <a:cubicBezTo>
                      <a:pt x="20494" y="4520"/>
                      <a:pt x="10419" y="561"/>
                      <a:pt x="9749" y="80"/>
                    </a:cubicBezTo>
                    <a:cubicBezTo>
                      <a:pt x="9707" y="49"/>
                      <a:pt x="9309" y="28"/>
                      <a:pt x="9134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92" name="image40.tif"/>
              <p:cNvPicPr>
                <a:picLocks noChangeAspect="1"/>
              </p:cNvPicPr>
              <p:nvPr/>
            </p:nvPicPr>
            <p:blipFill>
              <a:blip r:embed="rId34">
                <a:extLst/>
              </a:blip>
              <a:srcRect l="62" t="1012" r="141" b="1229"/>
              <a:stretch>
                <a:fillRect/>
              </a:stretch>
            </p:blipFill>
            <p:spPr>
              <a:xfrm>
                <a:off x="408242" y="221119"/>
                <a:ext cx="697310" cy="9699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134" y="0"/>
                    </a:moveTo>
                    <a:lnTo>
                      <a:pt x="4856" y="1723"/>
                    </a:lnTo>
                    <a:lnTo>
                      <a:pt x="12" y="3668"/>
                    </a:lnTo>
                    <a:lnTo>
                      <a:pt x="0" y="12771"/>
                    </a:lnTo>
                    <a:lnTo>
                      <a:pt x="0" y="16739"/>
                    </a:lnTo>
                    <a:lnTo>
                      <a:pt x="2176" y="17623"/>
                    </a:lnTo>
                    <a:cubicBezTo>
                      <a:pt x="3379" y="18108"/>
                      <a:pt x="4661" y="18422"/>
                      <a:pt x="5028" y="18321"/>
                    </a:cubicBezTo>
                    <a:cubicBezTo>
                      <a:pt x="5443" y="18207"/>
                      <a:pt x="5771" y="18343"/>
                      <a:pt x="5901" y="18683"/>
                    </a:cubicBezTo>
                    <a:cubicBezTo>
                      <a:pt x="6015" y="18983"/>
                      <a:pt x="7499" y="19805"/>
                      <a:pt x="9208" y="20513"/>
                    </a:cubicBezTo>
                    <a:cubicBezTo>
                      <a:pt x="10673" y="21120"/>
                      <a:pt x="11471" y="21427"/>
                      <a:pt x="12380" y="21600"/>
                    </a:cubicBezTo>
                    <a:cubicBezTo>
                      <a:pt x="12471" y="21578"/>
                      <a:pt x="12801" y="21562"/>
                      <a:pt x="12835" y="21538"/>
                    </a:cubicBezTo>
                    <a:cubicBezTo>
                      <a:pt x="13747" y="20882"/>
                      <a:pt x="20885" y="18147"/>
                      <a:pt x="21256" y="18312"/>
                    </a:cubicBezTo>
                    <a:cubicBezTo>
                      <a:pt x="21436" y="18392"/>
                      <a:pt x="21560" y="15221"/>
                      <a:pt x="21600" y="11136"/>
                    </a:cubicBezTo>
                    <a:cubicBezTo>
                      <a:pt x="21565" y="6602"/>
                      <a:pt x="21441" y="4543"/>
                      <a:pt x="21084" y="4534"/>
                    </a:cubicBezTo>
                    <a:cubicBezTo>
                      <a:pt x="20494" y="4520"/>
                      <a:pt x="10419" y="561"/>
                      <a:pt x="9749" y="80"/>
                    </a:cubicBezTo>
                    <a:cubicBezTo>
                      <a:pt x="9707" y="49"/>
                      <a:pt x="9309" y="28"/>
                      <a:pt x="9134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94" name="Shape 394"/>
            <p:cNvSpPr/>
            <p:nvPr/>
          </p:nvSpPr>
          <p:spPr>
            <a:xfrm>
              <a:off x="97618" y="1064425"/>
              <a:ext cx="910357" cy="5010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defTabSz="415431">
                <a:tabLst/>
                <a:defRPr b="1" sz="1200">
                  <a:solidFill>
                    <a:srgbClr val="0433FF"/>
                  </a:solidFill>
                  <a:effectLst>
                    <a:outerShdw sx="100000" sy="100000" kx="0" ky="0" algn="b" rotWithShape="0" blurRad="50800" dist="38100" dir="5400000">
                      <a:srgbClr val="000000"/>
                    </a:outerShdw>
                  </a:effectLst>
                </a:defRPr>
              </a:lvl1pPr>
            </a:lstStyle>
            <a:p>
              <a:pPr/>
              <a:r>
                <a:t>Mainframe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image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42799" y="5107141"/>
            <a:ext cx="1959526" cy="73944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00" name="Group 400"/>
          <p:cNvGrpSpPr/>
          <p:nvPr/>
        </p:nvGrpSpPr>
        <p:grpSpPr>
          <a:xfrm>
            <a:off x="6518273" y="2660647"/>
            <a:ext cx="1370353" cy="1325377"/>
            <a:chOff x="232946" y="0"/>
            <a:chExt cx="1370351" cy="1325375"/>
          </a:xfrm>
        </p:grpSpPr>
        <p:pic>
          <p:nvPicPr>
            <p:cNvPr id="398" name="image43.ti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18" t="1376" r="9288" b="3379"/>
            <a:stretch>
              <a:fillRect/>
            </a:stretch>
          </p:blipFill>
          <p:spPr>
            <a:xfrm>
              <a:off x="541911" y="-1"/>
              <a:ext cx="674688" cy="974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843" y="0"/>
                  </a:moveTo>
                  <a:lnTo>
                    <a:pt x="4765" y="1680"/>
                  </a:lnTo>
                  <a:lnTo>
                    <a:pt x="0" y="3634"/>
                  </a:lnTo>
                  <a:lnTo>
                    <a:pt x="76" y="8358"/>
                  </a:lnTo>
                  <a:lnTo>
                    <a:pt x="229" y="17025"/>
                  </a:lnTo>
                  <a:lnTo>
                    <a:pt x="2440" y="17825"/>
                  </a:lnTo>
                  <a:cubicBezTo>
                    <a:pt x="6623" y="19329"/>
                    <a:pt x="9990" y="20853"/>
                    <a:pt x="10927" y="21600"/>
                  </a:cubicBezTo>
                  <a:lnTo>
                    <a:pt x="13646" y="21600"/>
                  </a:lnTo>
                  <a:cubicBezTo>
                    <a:pt x="14274" y="21199"/>
                    <a:pt x="15438" y="20619"/>
                    <a:pt x="17178" y="19920"/>
                  </a:cubicBezTo>
                  <a:lnTo>
                    <a:pt x="21600" y="18125"/>
                  </a:lnTo>
                  <a:lnTo>
                    <a:pt x="21600" y="11447"/>
                  </a:lnTo>
                  <a:lnTo>
                    <a:pt x="21600" y="4769"/>
                  </a:lnTo>
                  <a:lnTo>
                    <a:pt x="15145" y="2235"/>
                  </a:lnTo>
                  <a:cubicBezTo>
                    <a:pt x="11838" y="932"/>
                    <a:pt x="10220" y="310"/>
                    <a:pt x="8843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399" name="Shape 399"/>
            <p:cNvSpPr/>
            <p:nvPr/>
          </p:nvSpPr>
          <p:spPr>
            <a:xfrm>
              <a:off x="232946" y="824284"/>
              <a:ext cx="1370353" cy="5010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defTabSz="415431">
                <a:tabLst/>
                <a:defRPr b="1" sz="1200">
                  <a:solidFill>
                    <a:srgbClr val="0433FF"/>
                  </a:solidFill>
                  <a:effectLst>
                    <a:outerShdw sx="100000" sy="100000" kx="0" ky="0" algn="b" rotWithShape="0" blurRad="50800" dist="38100" dir="5400000">
                      <a:srgbClr val="000000"/>
                    </a:outerShdw>
                  </a:effectLst>
                </a:defRPr>
              </a:lvl1pPr>
            </a:lstStyle>
            <a:p>
              <a:pPr/>
              <a:r>
                <a:t>Balance Load</a:t>
              </a:r>
            </a:p>
          </p:txBody>
        </p:sp>
      </p:grpSp>
      <p:grpSp>
        <p:nvGrpSpPr>
          <p:cNvPr id="405" name="Group 405"/>
          <p:cNvGrpSpPr/>
          <p:nvPr/>
        </p:nvGrpSpPr>
        <p:grpSpPr>
          <a:xfrm>
            <a:off x="5929072" y="1013841"/>
            <a:ext cx="1959525" cy="1513442"/>
            <a:chOff x="-538532" y="194393"/>
            <a:chExt cx="1959523" cy="1513440"/>
          </a:xfrm>
        </p:grpSpPr>
        <p:pic>
          <p:nvPicPr>
            <p:cNvPr id="401" name="image36.ti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12" t="102" r="170" b="431"/>
            <a:stretch>
              <a:fillRect/>
            </a:stretch>
          </p:blipFill>
          <p:spPr>
            <a:xfrm rot="16127977">
              <a:off x="-716913" y="399655"/>
              <a:ext cx="1490664" cy="1102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5" fill="norm" stroke="1" extrusionOk="0">
                  <a:moveTo>
                    <a:pt x="10852" y="0"/>
                  </a:moveTo>
                  <a:cubicBezTo>
                    <a:pt x="10542" y="4"/>
                    <a:pt x="9974" y="11"/>
                    <a:pt x="9972" y="16"/>
                  </a:cubicBezTo>
                  <a:cubicBezTo>
                    <a:pt x="9963" y="36"/>
                    <a:pt x="9759" y="63"/>
                    <a:pt x="9523" y="78"/>
                  </a:cubicBezTo>
                  <a:cubicBezTo>
                    <a:pt x="9287" y="93"/>
                    <a:pt x="8848" y="140"/>
                    <a:pt x="8540" y="186"/>
                  </a:cubicBezTo>
                  <a:cubicBezTo>
                    <a:pt x="5535" y="644"/>
                    <a:pt x="2741" y="1952"/>
                    <a:pt x="127" y="4119"/>
                  </a:cubicBezTo>
                  <a:lnTo>
                    <a:pt x="0" y="4220"/>
                  </a:lnTo>
                  <a:lnTo>
                    <a:pt x="150" y="4484"/>
                  </a:lnTo>
                  <a:cubicBezTo>
                    <a:pt x="323" y="4778"/>
                    <a:pt x="1706" y="7000"/>
                    <a:pt x="2047" y="7530"/>
                  </a:cubicBezTo>
                  <a:lnTo>
                    <a:pt x="2220" y="7786"/>
                  </a:lnTo>
                  <a:lnTo>
                    <a:pt x="2346" y="7693"/>
                  </a:lnTo>
                  <a:cubicBezTo>
                    <a:pt x="6241" y="4639"/>
                    <a:pt x="10665" y="3790"/>
                    <a:pt x="14952" y="5276"/>
                  </a:cubicBezTo>
                  <a:cubicBezTo>
                    <a:pt x="16370" y="5768"/>
                    <a:pt x="17965" y="6658"/>
                    <a:pt x="19248" y="7678"/>
                  </a:cubicBezTo>
                  <a:lnTo>
                    <a:pt x="19392" y="7786"/>
                  </a:lnTo>
                  <a:lnTo>
                    <a:pt x="20323" y="6287"/>
                  </a:lnTo>
                  <a:cubicBezTo>
                    <a:pt x="20834" y="5461"/>
                    <a:pt x="21326" y="4655"/>
                    <a:pt x="21416" y="4499"/>
                  </a:cubicBezTo>
                  <a:cubicBezTo>
                    <a:pt x="21500" y="4353"/>
                    <a:pt x="21577" y="4255"/>
                    <a:pt x="21600" y="4251"/>
                  </a:cubicBezTo>
                  <a:cubicBezTo>
                    <a:pt x="21599" y="4245"/>
                    <a:pt x="21596" y="4188"/>
                    <a:pt x="21594" y="4188"/>
                  </a:cubicBezTo>
                  <a:cubicBezTo>
                    <a:pt x="21572" y="4188"/>
                    <a:pt x="21382" y="4051"/>
                    <a:pt x="21169" y="3878"/>
                  </a:cubicBezTo>
                  <a:cubicBezTo>
                    <a:pt x="19044" y="2147"/>
                    <a:pt x="16604" y="935"/>
                    <a:pt x="14130" y="381"/>
                  </a:cubicBezTo>
                  <a:cubicBezTo>
                    <a:pt x="13364" y="210"/>
                    <a:pt x="12365" y="62"/>
                    <a:pt x="11979" y="62"/>
                  </a:cubicBezTo>
                  <a:cubicBezTo>
                    <a:pt x="11873" y="62"/>
                    <a:pt x="11776" y="46"/>
                    <a:pt x="11766" y="23"/>
                  </a:cubicBezTo>
                  <a:cubicBezTo>
                    <a:pt x="11762" y="14"/>
                    <a:pt x="11227" y="6"/>
                    <a:pt x="10852" y="0"/>
                  </a:cubicBezTo>
                  <a:close/>
                  <a:moveTo>
                    <a:pt x="10317" y="6162"/>
                  </a:moveTo>
                  <a:cubicBezTo>
                    <a:pt x="10076" y="6166"/>
                    <a:pt x="9860" y="6177"/>
                    <a:pt x="9713" y="6193"/>
                  </a:cubicBezTo>
                  <a:cubicBezTo>
                    <a:pt x="7969" y="6377"/>
                    <a:pt x="6490" y="6843"/>
                    <a:pt x="4900" y="7709"/>
                  </a:cubicBezTo>
                  <a:cubicBezTo>
                    <a:pt x="4485" y="7935"/>
                    <a:pt x="3451" y="8598"/>
                    <a:pt x="3140" y="8843"/>
                  </a:cubicBezTo>
                  <a:lnTo>
                    <a:pt x="2962" y="8991"/>
                  </a:lnTo>
                  <a:lnTo>
                    <a:pt x="3899" y="10506"/>
                  </a:lnTo>
                  <a:cubicBezTo>
                    <a:pt x="4583" y="11609"/>
                    <a:pt x="4854" y="12010"/>
                    <a:pt x="4888" y="11990"/>
                  </a:cubicBezTo>
                  <a:cubicBezTo>
                    <a:pt x="4913" y="11975"/>
                    <a:pt x="5112" y="11845"/>
                    <a:pt x="5331" y="11703"/>
                  </a:cubicBezTo>
                  <a:cubicBezTo>
                    <a:pt x="6564" y="10897"/>
                    <a:pt x="7858" y="10384"/>
                    <a:pt x="9362" y="10110"/>
                  </a:cubicBezTo>
                  <a:cubicBezTo>
                    <a:pt x="9965" y="10000"/>
                    <a:pt x="11643" y="10000"/>
                    <a:pt x="12266" y="10110"/>
                  </a:cubicBezTo>
                  <a:cubicBezTo>
                    <a:pt x="13775" y="10377"/>
                    <a:pt x="15060" y="10890"/>
                    <a:pt x="16361" y="11749"/>
                  </a:cubicBezTo>
                  <a:lnTo>
                    <a:pt x="16764" y="12021"/>
                  </a:lnTo>
                  <a:lnTo>
                    <a:pt x="17546" y="10755"/>
                  </a:lnTo>
                  <a:cubicBezTo>
                    <a:pt x="17978" y="10059"/>
                    <a:pt x="18409" y="9372"/>
                    <a:pt x="18495" y="9232"/>
                  </a:cubicBezTo>
                  <a:lnTo>
                    <a:pt x="18650" y="8983"/>
                  </a:lnTo>
                  <a:lnTo>
                    <a:pt x="18305" y="8719"/>
                  </a:lnTo>
                  <a:cubicBezTo>
                    <a:pt x="16479" y="7373"/>
                    <a:pt x="14573" y="6569"/>
                    <a:pt x="12473" y="6248"/>
                  </a:cubicBezTo>
                  <a:cubicBezTo>
                    <a:pt x="12039" y="6182"/>
                    <a:pt x="11041" y="6150"/>
                    <a:pt x="10317" y="6162"/>
                  </a:cubicBezTo>
                  <a:close/>
                  <a:moveTo>
                    <a:pt x="10823" y="11594"/>
                  </a:moveTo>
                  <a:cubicBezTo>
                    <a:pt x="9436" y="11594"/>
                    <a:pt x="8317" y="11843"/>
                    <a:pt x="7016" y="12449"/>
                  </a:cubicBezTo>
                  <a:cubicBezTo>
                    <a:pt x="6591" y="12647"/>
                    <a:pt x="5684" y="13167"/>
                    <a:pt x="5630" y="13241"/>
                  </a:cubicBezTo>
                  <a:cubicBezTo>
                    <a:pt x="5611" y="13267"/>
                    <a:pt x="6193" y="14232"/>
                    <a:pt x="7298" y="15992"/>
                  </a:cubicBezTo>
                  <a:cubicBezTo>
                    <a:pt x="7425" y="16194"/>
                    <a:pt x="7537" y="16350"/>
                    <a:pt x="7545" y="16350"/>
                  </a:cubicBezTo>
                  <a:cubicBezTo>
                    <a:pt x="7553" y="16350"/>
                    <a:pt x="7662" y="16302"/>
                    <a:pt x="7792" y="16233"/>
                  </a:cubicBezTo>
                  <a:cubicBezTo>
                    <a:pt x="9114" y="15523"/>
                    <a:pt x="10743" y="15303"/>
                    <a:pt x="12215" y="15643"/>
                  </a:cubicBezTo>
                  <a:cubicBezTo>
                    <a:pt x="12787" y="15775"/>
                    <a:pt x="13591" y="16084"/>
                    <a:pt x="14026" y="16334"/>
                  </a:cubicBezTo>
                  <a:cubicBezTo>
                    <a:pt x="14064" y="16357"/>
                    <a:pt x="14297" y="16004"/>
                    <a:pt x="15027" y="14819"/>
                  </a:cubicBezTo>
                  <a:cubicBezTo>
                    <a:pt x="15550" y="13971"/>
                    <a:pt x="15971" y="13258"/>
                    <a:pt x="15964" y="13241"/>
                  </a:cubicBezTo>
                  <a:cubicBezTo>
                    <a:pt x="15956" y="13224"/>
                    <a:pt x="15756" y="13102"/>
                    <a:pt x="15521" y="12962"/>
                  </a:cubicBezTo>
                  <a:cubicBezTo>
                    <a:pt x="13924" y="12010"/>
                    <a:pt x="12504" y="11594"/>
                    <a:pt x="10823" y="11594"/>
                  </a:cubicBezTo>
                  <a:close/>
                  <a:moveTo>
                    <a:pt x="10673" y="17103"/>
                  </a:moveTo>
                  <a:cubicBezTo>
                    <a:pt x="9916" y="17127"/>
                    <a:pt x="9154" y="17295"/>
                    <a:pt x="8500" y="17601"/>
                  </a:cubicBezTo>
                  <a:lnTo>
                    <a:pt x="8339" y="17679"/>
                  </a:lnTo>
                  <a:lnTo>
                    <a:pt x="9558" y="19637"/>
                  </a:lnTo>
                  <a:cubicBezTo>
                    <a:pt x="10228" y="20716"/>
                    <a:pt x="10783" y="21600"/>
                    <a:pt x="10794" y="21595"/>
                  </a:cubicBezTo>
                  <a:cubicBezTo>
                    <a:pt x="10805" y="21590"/>
                    <a:pt x="11362" y="20691"/>
                    <a:pt x="12031" y="19606"/>
                  </a:cubicBezTo>
                  <a:lnTo>
                    <a:pt x="13250" y="17640"/>
                  </a:lnTo>
                  <a:lnTo>
                    <a:pt x="13129" y="17585"/>
                  </a:lnTo>
                  <a:cubicBezTo>
                    <a:pt x="12926" y="17489"/>
                    <a:pt x="12311" y="17289"/>
                    <a:pt x="12002" y="17220"/>
                  </a:cubicBezTo>
                  <a:cubicBezTo>
                    <a:pt x="11580" y="17125"/>
                    <a:pt x="11128" y="17088"/>
                    <a:pt x="10673" y="17103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grpSp>
          <p:nvGrpSpPr>
            <p:cNvPr id="404" name="Group 404"/>
            <p:cNvGrpSpPr/>
            <p:nvPr/>
          </p:nvGrpSpPr>
          <p:grpSpPr>
            <a:xfrm>
              <a:off x="50639" y="652746"/>
              <a:ext cx="1370352" cy="988820"/>
              <a:chOff x="0" y="0"/>
              <a:chExt cx="1370351" cy="988819"/>
            </a:xfrm>
          </p:grpSpPr>
          <p:pic>
            <p:nvPicPr>
              <p:cNvPr id="402" name="image27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4699" y="0"/>
                <a:ext cx="1280954" cy="7143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03" name="Shape 403"/>
              <p:cNvSpPr/>
              <p:nvPr/>
            </p:nvSpPr>
            <p:spPr>
              <a:xfrm>
                <a:off x="0" y="487728"/>
                <a:ext cx="1370352" cy="5010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>
                <a:lvl1pPr defTabSz="415431">
                  <a:tabLst/>
                  <a:defRPr b="1" sz="1200">
                    <a:solidFill>
                      <a:srgbClr val="0433FF"/>
                    </a:solidFill>
                    <a:effectLst>
                      <a:outerShdw sx="100000" sy="100000" kx="0" ky="0" algn="b" rotWithShape="0" blurRad="50800" dist="38100" dir="5400000">
                        <a:srgbClr val="000000"/>
                      </a:outerShdw>
                    </a:effectLst>
                  </a:defRPr>
                </a:lvl1pPr>
              </a:lstStyle>
              <a:p>
                <a:pPr/>
                <a:r>
                  <a:t>Firewall</a:t>
                </a:r>
              </a:p>
            </p:txBody>
          </p:sp>
        </p:grpSp>
      </p:grpSp>
      <p:grpSp>
        <p:nvGrpSpPr>
          <p:cNvPr id="415" name="Group 415"/>
          <p:cNvGrpSpPr/>
          <p:nvPr/>
        </p:nvGrpSpPr>
        <p:grpSpPr>
          <a:xfrm>
            <a:off x="5133237" y="4818134"/>
            <a:ext cx="4140424" cy="1317393"/>
            <a:chOff x="0" y="0"/>
            <a:chExt cx="4140422" cy="1317391"/>
          </a:xfrm>
        </p:grpSpPr>
        <p:grpSp>
          <p:nvGrpSpPr>
            <p:cNvPr id="408" name="Group 408"/>
            <p:cNvGrpSpPr/>
            <p:nvPr/>
          </p:nvGrpSpPr>
          <p:grpSpPr>
            <a:xfrm>
              <a:off x="0" y="-1"/>
              <a:ext cx="1396604" cy="1277291"/>
              <a:chOff x="-418691" y="0"/>
              <a:chExt cx="1396603" cy="1277289"/>
            </a:xfrm>
          </p:grpSpPr>
          <p:pic>
            <p:nvPicPr>
              <p:cNvPr id="406" name="image40.ti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62" t="1012" r="111" b="1232"/>
              <a:stretch>
                <a:fillRect/>
              </a:stretch>
            </p:blipFill>
            <p:spPr>
              <a:xfrm>
                <a:off x="20253" y="0"/>
                <a:ext cx="797719" cy="11092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124" y="0"/>
                    </a:moveTo>
                    <a:lnTo>
                      <a:pt x="4857" y="1723"/>
                    </a:lnTo>
                    <a:lnTo>
                      <a:pt x="11" y="3671"/>
                    </a:lnTo>
                    <a:lnTo>
                      <a:pt x="0" y="12767"/>
                    </a:lnTo>
                    <a:lnTo>
                      <a:pt x="0" y="16739"/>
                    </a:lnTo>
                    <a:lnTo>
                      <a:pt x="2181" y="17620"/>
                    </a:lnTo>
                    <a:cubicBezTo>
                      <a:pt x="3384" y="18105"/>
                      <a:pt x="4662" y="18424"/>
                      <a:pt x="5029" y="18323"/>
                    </a:cubicBezTo>
                    <a:cubicBezTo>
                      <a:pt x="5444" y="18209"/>
                      <a:pt x="5770" y="18339"/>
                      <a:pt x="5900" y="18679"/>
                    </a:cubicBezTo>
                    <a:cubicBezTo>
                      <a:pt x="6014" y="18979"/>
                      <a:pt x="7501" y="19802"/>
                      <a:pt x="9210" y="20510"/>
                    </a:cubicBezTo>
                    <a:cubicBezTo>
                      <a:pt x="10674" y="21117"/>
                      <a:pt x="11460" y="21427"/>
                      <a:pt x="12369" y="21600"/>
                    </a:cubicBezTo>
                    <a:cubicBezTo>
                      <a:pt x="12460" y="21578"/>
                      <a:pt x="12797" y="21562"/>
                      <a:pt x="12831" y="21538"/>
                    </a:cubicBezTo>
                    <a:cubicBezTo>
                      <a:pt x="13743" y="20882"/>
                      <a:pt x="20874" y="18151"/>
                      <a:pt x="21245" y="18316"/>
                    </a:cubicBezTo>
                    <a:cubicBezTo>
                      <a:pt x="21425" y="18396"/>
                      <a:pt x="21560" y="15222"/>
                      <a:pt x="21600" y="11136"/>
                    </a:cubicBezTo>
                    <a:cubicBezTo>
                      <a:pt x="21565" y="6603"/>
                      <a:pt x="21441" y="4545"/>
                      <a:pt x="21084" y="4536"/>
                    </a:cubicBezTo>
                    <a:cubicBezTo>
                      <a:pt x="20494" y="4522"/>
                      <a:pt x="10417" y="558"/>
                      <a:pt x="9747" y="77"/>
                    </a:cubicBezTo>
                    <a:cubicBezTo>
                      <a:pt x="9705" y="46"/>
                      <a:pt x="9299" y="28"/>
                      <a:pt x="9124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407" name="Shape 407"/>
              <p:cNvSpPr/>
              <p:nvPr/>
            </p:nvSpPr>
            <p:spPr>
              <a:xfrm>
                <a:off x="-418692" y="1055553"/>
                <a:ext cx="1396605" cy="2217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>
                <a:lvl1pPr defTabSz="415431">
                  <a:tabLst/>
                  <a:defRPr b="1" sz="1200">
                    <a:solidFill>
                      <a:srgbClr val="0433FF"/>
                    </a:solidFill>
                    <a:effectLst>
                      <a:outerShdw sx="100000" sy="100000" kx="0" ky="0" algn="b" rotWithShape="0" blurRad="50800" dist="38100" dir="5400000">
                        <a:srgbClr val="000000"/>
                      </a:outerShdw>
                    </a:effectLst>
                  </a:defRPr>
                </a:lvl1pPr>
              </a:lstStyle>
              <a:p>
                <a:pPr/>
                <a:r>
                  <a:t>QWCFP Nó 1</a:t>
                </a:r>
              </a:p>
            </p:txBody>
          </p:sp>
        </p:grpSp>
        <p:grpSp>
          <p:nvGrpSpPr>
            <p:cNvPr id="411" name="Group 411"/>
            <p:cNvGrpSpPr/>
            <p:nvPr/>
          </p:nvGrpSpPr>
          <p:grpSpPr>
            <a:xfrm>
              <a:off x="1354525" y="40101"/>
              <a:ext cx="1396605" cy="1277291"/>
              <a:chOff x="-418691" y="0"/>
              <a:chExt cx="1396603" cy="1277289"/>
            </a:xfrm>
          </p:grpSpPr>
          <p:pic>
            <p:nvPicPr>
              <p:cNvPr id="409" name="image40.ti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62" t="1012" r="111" b="1232"/>
              <a:stretch>
                <a:fillRect/>
              </a:stretch>
            </p:blipFill>
            <p:spPr>
              <a:xfrm>
                <a:off x="20253" y="0"/>
                <a:ext cx="797719" cy="11092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124" y="0"/>
                    </a:moveTo>
                    <a:lnTo>
                      <a:pt x="4857" y="1723"/>
                    </a:lnTo>
                    <a:lnTo>
                      <a:pt x="11" y="3671"/>
                    </a:lnTo>
                    <a:lnTo>
                      <a:pt x="0" y="12767"/>
                    </a:lnTo>
                    <a:lnTo>
                      <a:pt x="0" y="16739"/>
                    </a:lnTo>
                    <a:lnTo>
                      <a:pt x="2181" y="17620"/>
                    </a:lnTo>
                    <a:cubicBezTo>
                      <a:pt x="3384" y="18105"/>
                      <a:pt x="4662" y="18424"/>
                      <a:pt x="5029" y="18323"/>
                    </a:cubicBezTo>
                    <a:cubicBezTo>
                      <a:pt x="5444" y="18209"/>
                      <a:pt x="5770" y="18339"/>
                      <a:pt x="5900" y="18679"/>
                    </a:cubicBezTo>
                    <a:cubicBezTo>
                      <a:pt x="6014" y="18979"/>
                      <a:pt x="7501" y="19802"/>
                      <a:pt x="9210" y="20510"/>
                    </a:cubicBezTo>
                    <a:cubicBezTo>
                      <a:pt x="10674" y="21117"/>
                      <a:pt x="11460" y="21427"/>
                      <a:pt x="12369" y="21600"/>
                    </a:cubicBezTo>
                    <a:cubicBezTo>
                      <a:pt x="12460" y="21578"/>
                      <a:pt x="12797" y="21562"/>
                      <a:pt x="12831" y="21538"/>
                    </a:cubicBezTo>
                    <a:cubicBezTo>
                      <a:pt x="13743" y="20882"/>
                      <a:pt x="20874" y="18151"/>
                      <a:pt x="21245" y="18316"/>
                    </a:cubicBezTo>
                    <a:cubicBezTo>
                      <a:pt x="21425" y="18396"/>
                      <a:pt x="21560" y="15222"/>
                      <a:pt x="21600" y="11136"/>
                    </a:cubicBezTo>
                    <a:cubicBezTo>
                      <a:pt x="21565" y="6603"/>
                      <a:pt x="21441" y="4545"/>
                      <a:pt x="21084" y="4536"/>
                    </a:cubicBezTo>
                    <a:cubicBezTo>
                      <a:pt x="20494" y="4522"/>
                      <a:pt x="10417" y="558"/>
                      <a:pt x="9747" y="77"/>
                    </a:cubicBezTo>
                    <a:cubicBezTo>
                      <a:pt x="9705" y="46"/>
                      <a:pt x="9299" y="28"/>
                      <a:pt x="9124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410" name="Shape 410"/>
              <p:cNvSpPr/>
              <p:nvPr/>
            </p:nvSpPr>
            <p:spPr>
              <a:xfrm>
                <a:off x="-418692" y="1055553"/>
                <a:ext cx="1396605" cy="2217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>
                <a:lvl1pPr defTabSz="415431">
                  <a:tabLst/>
                  <a:defRPr b="1" sz="1200">
                    <a:solidFill>
                      <a:srgbClr val="0433FF"/>
                    </a:solidFill>
                    <a:effectLst>
                      <a:outerShdw sx="100000" sy="100000" kx="0" ky="0" algn="b" rotWithShape="0" blurRad="50800" dist="38100" dir="5400000">
                        <a:srgbClr val="000000"/>
                      </a:outerShdw>
                    </a:effectLst>
                  </a:defRPr>
                </a:lvl1pPr>
              </a:lstStyle>
              <a:p>
                <a:pPr/>
                <a:r>
                  <a:t>QWCFP Nó 2</a:t>
                </a:r>
              </a:p>
            </p:txBody>
          </p:sp>
        </p:grpSp>
        <p:grpSp>
          <p:nvGrpSpPr>
            <p:cNvPr id="414" name="Group 414"/>
            <p:cNvGrpSpPr/>
            <p:nvPr/>
          </p:nvGrpSpPr>
          <p:grpSpPr>
            <a:xfrm>
              <a:off x="2743819" y="30992"/>
              <a:ext cx="1396604" cy="1277291"/>
              <a:chOff x="-418691" y="0"/>
              <a:chExt cx="1396603" cy="1277289"/>
            </a:xfrm>
          </p:grpSpPr>
          <p:pic>
            <p:nvPicPr>
              <p:cNvPr id="412" name="image40.ti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62" t="1012" r="111" b="1232"/>
              <a:stretch>
                <a:fillRect/>
              </a:stretch>
            </p:blipFill>
            <p:spPr>
              <a:xfrm>
                <a:off x="20253" y="0"/>
                <a:ext cx="797719" cy="11092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124" y="0"/>
                    </a:moveTo>
                    <a:lnTo>
                      <a:pt x="4857" y="1723"/>
                    </a:lnTo>
                    <a:lnTo>
                      <a:pt x="11" y="3671"/>
                    </a:lnTo>
                    <a:lnTo>
                      <a:pt x="0" y="12767"/>
                    </a:lnTo>
                    <a:lnTo>
                      <a:pt x="0" y="16739"/>
                    </a:lnTo>
                    <a:lnTo>
                      <a:pt x="2181" y="17620"/>
                    </a:lnTo>
                    <a:cubicBezTo>
                      <a:pt x="3384" y="18105"/>
                      <a:pt x="4662" y="18424"/>
                      <a:pt x="5029" y="18323"/>
                    </a:cubicBezTo>
                    <a:cubicBezTo>
                      <a:pt x="5444" y="18209"/>
                      <a:pt x="5770" y="18339"/>
                      <a:pt x="5900" y="18679"/>
                    </a:cubicBezTo>
                    <a:cubicBezTo>
                      <a:pt x="6014" y="18979"/>
                      <a:pt x="7501" y="19802"/>
                      <a:pt x="9210" y="20510"/>
                    </a:cubicBezTo>
                    <a:cubicBezTo>
                      <a:pt x="10674" y="21117"/>
                      <a:pt x="11460" y="21427"/>
                      <a:pt x="12369" y="21600"/>
                    </a:cubicBezTo>
                    <a:cubicBezTo>
                      <a:pt x="12460" y="21578"/>
                      <a:pt x="12797" y="21562"/>
                      <a:pt x="12831" y="21538"/>
                    </a:cubicBezTo>
                    <a:cubicBezTo>
                      <a:pt x="13743" y="20882"/>
                      <a:pt x="20874" y="18151"/>
                      <a:pt x="21245" y="18316"/>
                    </a:cubicBezTo>
                    <a:cubicBezTo>
                      <a:pt x="21425" y="18396"/>
                      <a:pt x="21560" y="15222"/>
                      <a:pt x="21600" y="11136"/>
                    </a:cubicBezTo>
                    <a:cubicBezTo>
                      <a:pt x="21565" y="6603"/>
                      <a:pt x="21441" y="4545"/>
                      <a:pt x="21084" y="4536"/>
                    </a:cubicBezTo>
                    <a:cubicBezTo>
                      <a:pt x="20494" y="4522"/>
                      <a:pt x="10417" y="558"/>
                      <a:pt x="9747" y="77"/>
                    </a:cubicBezTo>
                    <a:cubicBezTo>
                      <a:pt x="9705" y="46"/>
                      <a:pt x="9299" y="28"/>
                      <a:pt x="9124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413" name="Shape 413"/>
              <p:cNvSpPr/>
              <p:nvPr/>
            </p:nvSpPr>
            <p:spPr>
              <a:xfrm>
                <a:off x="-418692" y="1055553"/>
                <a:ext cx="1396605" cy="2217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>
                <a:lvl1pPr defTabSz="415431">
                  <a:tabLst/>
                  <a:defRPr b="1" sz="1200">
                    <a:solidFill>
                      <a:srgbClr val="0433FF"/>
                    </a:solidFill>
                    <a:effectLst>
                      <a:outerShdw sx="100000" sy="100000" kx="0" ky="0" algn="b" rotWithShape="0" blurRad="50800" dist="38100" dir="5400000">
                        <a:srgbClr val="000000"/>
                      </a:outerShdw>
                    </a:effectLst>
                  </a:defRPr>
                </a:lvl1pPr>
              </a:lstStyle>
              <a:p>
                <a:pPr/>
                <a:r>
                  <a:t>QWCFP Nó n</a:t>
                </a:r>
              </a:p>
            </p:txBody>
          </p:sp>
        </p:grpSp>
      </p:grpSp>
      <p:grpSp>
        <p:nvGrpSpPr>
          <p:cNvPr id="422" name="Group 422"/>
          <p:cNvGrpSpPr/>
          <p:nvPr/>
        </p:nvGrpSpPr>
        <p:grpSpPr>
          <a:xfrm>
            <a:off x="6619253" y="3938082"/>
            <a:ext cx="1168392" cy="229833"/>
            <a:chOff x="-51571" y="-6349"/>
            <a:chExt cx="1168390" cy="229831"/>
          </a:xfrm>
        </p:grpSpPr>
        <p:pic>
          <p:nvPicPr>
            <p:cNvPr id="416" name="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 rot="16200000">
              <a:off x="-112160" y="59750"/>
              <a:ext cx="224320" cy="103144"/>
            </a:xfrm>
            <a:prstGeom prst="rect">
              <a:avLst/>
            </a:prstGeom>
            <a:effectLst/>
          </p:spPr>
        </p:pic>
        <p:pic>
          <p:nvPicPr>
            <p:cNvPr id="418" name="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 rot="16200000">
              <a:off x="953088" y="59750"/>
              <a:ext cx="224320" cy="103144"/>
            </a:xfrm>
            <a:prstGeom prst="rect">
              <a:avLst/>
            </a:prstGeom>
            <a:effectLst/>
          </p:spPr>
        </p:pic>
        <p:pic>
          <p:nvPicPr>
            <p:cNvPr id="420" name="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 rot="16200000">
              <a:off x="427285" y="54237"/>
              <a:ext cx="224320" cy="103145"/>
            </a:xfrm>
            <a:prstGeom prst="rect">
              <a:avLst/>
            </a:prstGeom>
            <a:effectLst/>
          </p:spPr>
        </p:pic>
      </p:grpSp>
      <p:grpSp>
        <p:nvGrpSpPr>
          <p:cNvPr id="429" name="Group 429"/>
          <p:cNvGrpSpPr/>
          <p:nvPr/>
        </p:nvGrpSpPr>
        <p:grpSpPr>
          <a:xfrm>
            <a:off x="6619253" y="2370515"/>
            <a:ext cx="1168392" cy="229833"/>
            <a:chOff x="-51571" y="-6349"/>
            <a:chExt cx="1168390" cy="229831"/>
          </a:xfrm>
        </p:grpSpPr>
        <p:pic>
          <p:nvPicPr>
            <p:cNvPr id="423" name="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 rot="16200000">
              <a:off x="-112160" y="59750"/>
              <a:ext cx="224320" cy="103144"/>
            </a:xfrm>
            <a:prstGeom prst="rect">
              <a:avLst/>
            </a:prstGeom>
            <a:effectLst/>
          </p:spPr>
        </p:pic>
        <p:pic>
          <p:nvPicPr>
            <p:cNvPr id="425" name="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 rot="16200000">
              <a:off x="953088" y="59750"/>
              <a:ext cx="224320" cy="103144"/>
            </a:xfrm>
            <a:prstGeom prst="rect">
              <a:avLst/>
            </a:prstGeom>
            <a:effectLst/>
          </p:spPr>
        </p:pic>
        <p:pic>
          <p:nvPicPr>
            <p:cNvPr id="427" name="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 rot="16200000">
              <a:off x="427285" y="54237"/>
              <a:ext cx="224320" cy="103145"/>
            </a:xfrm>
            <a:prstGeom prst="rect">
              <a:avLst/>
            </a:prstGeom>
            <a:effectLst/>
          </p:spPr>
        </p:pic>
      </p:grpSp>
      <p:grpSp>
        <p:nvGrpSpPr>
          <p:cNvPr id="433" name="Group 433"/>
          <p:cNvGrpSpPr/>
          <p:nvPr/>
        </p:nvGrpSpPr>
        <p:grpSpPr>
          <a:xfrm>
            <a:off x="3237200" y="4192344"/>
            <a:ext cx="8371899" cy="332069"/>
            <a:chOff x="-6350" y="60256"/>
            <a:chExt cx="8371897" cy="332067"/>
          </a:xfrm>
        </p:grpSpPr>
        <p:pic>
          <p:nvPicPr>
            <p:cNvPr id="430" name="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-6350" y="60256"/>
              <a:ext cx="8371898" cy="238199"/>
            </a:xfrm>
            <a:prstGeom prst="rect">
              <a:avLst/>
            </a:prstGeom>
            <a:effectLst/>
          </p:spPr>
        </p:pic>
        <p:sp>
          <p:nvSpPr>
            <p:cNvPr id="432" name="Shape 432"/>
            <p:cNvSpPr/>
            <p:nvPr/>
          </p:nvSpPr>
          <p:spPr>
            <a:xfrm>
              <a:off x="3051114" y="100224"/>
              <a:ext cx="1988852" cy="292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l" defTabSz="584200">
                <a:lnSpc>
                  <a:spcPct val="120000"/>
                </a:lnSpc>
                <a:tabLst/>
                <a:defRPr b="1" sz="1400">
                  <a:solidFill>
                    <a:srgbClr val="FF272D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Segmento DE REDE 1</a:t>
              </a:r>
            </a:p>
          </p:txBody>
        </p:sp>
      </p:grpSp>
      <p:grpSp>
        <p:nvGrpSpPr>
          <p:cNvPr id="436" name="Group 436"/>
          <p:cNvGrpSpPr/>
          <p:nvPr/>
        </p:nvGrpSpPr>
        <p:grpSpPr>
          <a:xfrm>
            <a:off x="11019760" y="7272207"/>
            <a:ext cx="646908" cy="1305682"/>
            <a:chOff x="197178" y="0"/>
            <a:chExt cx="646906" cy="1305680"/>
          </a:xfrm>
        </p:grpSpPr>
        <p:pic>
          <p:nvPicPr>
            <p:cNvPr id="434" name="image42.tif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847" r="9322" b="1116"/>
            <a:stretch>
              <a:fillRect/>
            </a:stretch>
          </p:blipFill>
          <p:spPr>
            <a:xfrm>
              <a:off x="197178" y="0"/>
              <a:ext cx="646907" cy="959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170" y="0"/>
                  </a:moveTo>
                  <a:lnTo>
                    <a:pt x="4810" y="1751"/>
                  </a:lnTo>
                  <a:lnTo>
                    <a:pt x="0" y="3680"/>
                  </a:lnTo>
                  <a:lnTo>
                    <a:pt x="0" y="8183"/>
                  </a:lnTo>
                  <a:lnTo>
                    <a:pt x="0" y="8227"/>
                  </a:lnTo>
                  <a:lnTo>
                    <a:pt x="0" y="10827"/>
                  </a:lnTo>
                  <a:lnTo>
                    <a:pt x="0" y="12774"/>
                  </a:lnTo>
                  <a:lnTo>
                    <a:pt x="0" y="16553"/>
                  </a:lnTo>
                  <a:lnTo>
                    <a:pt x="1670" y="17205"/>
                  </a:lnTo>
                  <a:lnTo>
                    <a:pt x="2372" y="17446"/>
                  </a:lnTo>
                  <a:cubicBezTo>
                    <a:pt x="3285" y="17784"/>
                    <a:pt x="4249" y="18107"/>
                    <a:pt x="4519" y="18107"/>
                  </a:cubicBezTo>
                  <a:cubicBezTo>
                    <a:pt x="4838" y="18107"/>
                    <a:pt x="5783" y="18494"/>
                    <a:pt x="6626" y="18956"/>
                  </a:cubicBezTo>
                  <a:cubicBezTo>
                    <a:pt x="6939" y="19127"/>
                    <a:pt x="7427" y="19299"/>
                    <a:pt x="7858" y="19501"/>
                  </a:cubicBezTo>
                  <a:cubicBezTo>
                    <a:pt x="10304" y="20481"/>
                    <a:pt x="12070" y="21296"/>
                    <a:pt x="11873" y="21511"/>
                  </a:cubicBezTo>
                  <a:cubicBezTo>
                    <a:pt x="11840" y="21547"/>
                    <a:pt x="12313" y="21568"/>
                    <a:pt x="12456" y="21600"/>
                  </a:cubicBezTo>
                  <a:cubicBezTo>
                    <a:pt x="12734" y="21574"/>
                    <a:pt x="13081" y="21551"/>
                    <a:pt x="13053" y="21520"/>
                  </a:cubicBezTo>
                  <a:cubicBezTo>
                    <a:pt x="12888" y="21340"/>
                    <a:pt x="14755" y="20418"/>
                    <a:pt x="17187" y="19465"/>
                  </a:cubicBezTo>
                  <a:lnTo>
                    <a:pt x="19440" y="18581"/>
                  </a:lnTo>
                  <a:lnTo>
                    <a:pt x="21600" y="17678"/>
                  </a:lnTo>
                  <a:lnTo>
                    <a:pt x="21600" y="11220"/>
                  </a:lnTo>
                  <a:lnTo>
                    <a:pt x="21600" y="11193"/>
                  </a:lnTo>
                  <a:lnTo>
                    <a:pt x="21600" y="4717"/>
                  </a:lnTo>
                  <a:lnTo>
                    <a:pt x="16061" y="2591"/>
                  </a:lnTo>
                  <a:cubicBezTo>
                    <a:pt x="13011" y="1427"/>
                    <a:pt x="10384" y="326"/>
                    <a:pt x="10217" y="143"/>
                  </a:cubicBezTo>
                  <a:cubicBezTo>
                    <a:pt x="10165" y="87"/>
                    <a:pt x="9587" y="47"/>
                    <a:pt x="917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435" name="Shape 435"/>
            <p:cNvSpPr/>
            <p:nvPr/>
          </p:nvSpPr>
          <p:spPr>
            <a:xfrm>
              <a:off x="279942" y="1083944"/>
              <a:ext cx="481379" cy="221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defTabSz="415431">
                <a:tabLst/>
                <a:defRPr b="1" sz="1200">
                  <a:solidFill>
                    <a:srgbClr val="0433FF"/>
                  </a:solidFill>
                  <a:effectLst>
                    <a:outerShdw sx="100000" sy="100000" kx="0" ky="0" algn="b" rotWithShape="0" blurRad="50800" dist="38100" dir="5400000">
                      <a:srgbClr val="000000"/>
                    </a:outerShdw>
                  </a:effectLst>
                </a:defRPr>
              </a:lvl1pPr>
            </a:lstStyle>
            <a:p>
              <a:pPr/>
              <a:r>
                <a:t>ERP</a:t>
              </a:r>
            </a:p>
          </p:txBody>
        </p:sp>
      </p:grpSp>
      <p:grpSp>
        <p:nvGrpSpPr>
          <p:cNvPr id="439" name="Group 439"/>
          <p:cNvGrpSpPr/>
          <p:nvPr/>
        </p:nvGrpSpPr>
        <p:grpSpPr>
          <a:xfrm>
            <a:off x="10030769" y="7341866"/>
            <a:ext cx="865644" cy="1336706"/>
            <a:chOff x="0" y="0"/>
            <a:chExt cx="865642" cy="1336705"/>
          </a:xfrm>
        </p:grpSpPr>
        <p:pic>
          <p:nvPicPr>
            <p:cNvPr id="437" name="image44.tif"/>
            <p:cNvPicPr>
              <a:picLocks noChangeAspect="1"/>
            </p:cNvPicPr>
            <p:nvPr/>
          </p:nvPicPr>
          <p:blipFill>
            <a:blip r:embed="rId10">
              <a:extLst/>
            </a:blip>
            <a:srcRect l="0" t="1105" r="10" b="1089"/>
            <a:stretch>
              <a:fillRect/>
            </a:stretch>
          </p:blipFill>
          <p:spPr>
            <a:xfrm>
              <a:off x="109291" y="-1"/>
              <a:ext cx="646907" cy="8751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278" y="0"/>
                  </a:moveTo>
                  <a:cubicBezTo>
                    <a:pt x="12682" y="119"/>
                    <a:pt x="12163" y="272"/>
                    <a:pt x="11582" y="539"/>
                  </a:cubicBezTo>
                  <a:cubicBezTo>
                    <a:pt x="10639" y="973"/>
                    <a:pt x="7659" y="2210"/>
                    <a:pt x="4943" y="3282"/>
                  </a:cubicBezTo>
                  <a:lnTo>
                    <a:pt x="0" y="5221"/>
                  </a:lnTo>
                  <a:lnTo>
                    <a:pt x="0" y="9061"/>
                  </a:lnTo>
                  <a:lnTo>
                    <a:pt x="0" y="10462"/>
                  </a:lnTo>
                  <a:lnTo>
                    <a:pt x="0" y="10795"/>
                  </a:lnTo>
                  <a:lnTo>
                    <a:pt x="0" y="13538"/>
                  </a:lnTo>
                  <a:lnTo>
                    <a:pt x="0" y="18377"/>
                  </a:lnTo>
                  <a:lnTo>
                    <a:pt x="1497" y="19318"/>
                  </a:lnTo>
                  <a:cubicBezTo>
                    <a:pt x="2319" y="19830"/>
                    <a:pt x="3661" y="20460"/>
                    <a:pt x="4492" y="20718"/>
                  </a:cubicBezTo>
                  <a:cubicBezTo>
                    <a:pt x="5028" y="20884"/>
                    <a:pt x="5360" y="21072"/>
                    <a:pt x="5552" y="21247"/>
                  </a:cubicBezTo>
                  <a:cubicBezTo>
                    <a:pt x="6387" y="21309"/>
                    <a:pt x="7040" y="21395"/>
                    <a:pt x="7129" y="21502"/>
                  </a:cubicBezTo>
                  <a:cubicBezTo>
                    <a:pt x="7162" y="21541"/>
                    <a:pt x="7722" y="21566"/>
                    <a:pt x="7951" y="21600"/>
                  </a:cubicBezTo>
                  <a:cubicBezTo>
                    <a:pt x="8107" y="21567"/>
                    <a:pt x="8476" y="21538"/>
                    <a:pt x="8507" y="21502"/>
                  </a:cubicBezTo>
                  <a:cubicBezTo>
                    <a:pt x="8560" y="21438"/>
                    <a:pt x="9191" y="21401"/>
                    <a:pt x="9621" y="21355"/>
                  </a:cubicBezTo>
                  <a:cubicBezTo>
                    <a:pt x="9801" y="21100"/>
                    <a:pt x="10649" y="20623"/>
                    <a:pt x="11966" y="20131"/>
                  </a:cubicBezTo>
                  <a:lnTo>
                    <a:pt x="14775" y="19092"/>
                  </a:lnTo>
                  <a:lnTo>
                    <a:pt x="17147" y="20101"/>
                  </a:lnTo>
                  <a:cubicBezTo>
                    <a:pt x="18318" y="20597"/>
                    <a:pt x="19155" y="21100"/>
                    <a:pt x="19294" y="21355"/>
                  </a:cubicBezTo>
                  <a:cubicBezTo>
                    <a:pt x="19747" y="21401"/>
                    <a:pt x="20365" y="21437"/>
                    <a:pt x="20434" y="21502"/>
                  </a:cubicBezTo>
                  <a:lnTo>
                    <a:pt x="20301" y="19298"/>
                  </a:lnTo>
                  <a:cubicBezTo>
                    <a:pt x="20177" y="17219"/>
                    <a:pt x="20266" y="16713"/>
                    <a:pt x="20858" y="16545"/>
                  </a:cubicBezTo>
                  <a:cubicBezTo>
                    <a:pt x="20977" y="16511"/>
                    <a:pt x="21079" y="16383"/>
                    <a:pt x="21163" y="16251"/>
                  </a:cubicBezTo>
                  <a:cubicBezTo>
                    <a:pt x="21441" y="15623"/>
                    <a:pt x="21599" y="13047"/>
                    <a:pt x="21600" y="8042"/>
                  </a:cubicBezTo>
                  <a:lnTo>
                    <a:pt x="21600" y="8013"/>
                  </a:lnTo>
                  <a:lnTo>
                    <a:pt x="21600" y="3252"/>
                  </a:lnTo>
                  <a:lnTo>
                    <a:pt x="17134" y="1499"/>
                  </a:lnTo>
                  <a:lnTo>
                    <a:pt x="1327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438" name="Shape 438"/>
            <p:cNvSpPr/>
            <p:nvPr/>
          </p:nvSpPr>
          <p:spPr>
            <a:xfrm>
              <a:off x="0" y="899862"/>
              <a:ext cx="865643" cy="43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defTabSz="415431">
                <a:tabLst/>
                <a:defRPr b="1" sz="1200">
                  <a:solidFill>
                    <a:srgbClr val="0433FF"/>
                  </a:solidFill>
                  <a:effectLst>
                    <a:outerShdw sx="100000" sy="100000" kx="0" ky="0" algn="b" rotWithShape="0" blurRad="50800" dist="38100" dir="5400000">
                      <a:srgbClr val="000000"/>
                    </a:outerShdw>
                  </a:effectLst>
                </a:defRPr>
              </a:lvl1pPr>
            </a:lstStyle>
            <a:p>
              <a:pPr/>
              <a:r>
                <a:t>Email Server</a:t>
              </a:r>
            </a:p>
          </p:txBody>
        </p:sp>
      </p:grpSp>
      <p:grpSp>
        <p:nvGrpSpPr>
          <p:cNvPr id="442" name="Group 442"/>
          <p:cNvGrpSpPr/>
          <p:nvPr/>
        </p:nvGrpSpPr>
        <p:grpSpPr>
          <a:xfrm>
            <a:off x="9309118" y="7237327"/>
            <a:ext cx="887122" cy="1545783"/>
            <a:chOff x="0" y="0"/>
            <a:chExt cx="887120" cy="1545781"/>
          </a:xfrm>
        </p:grpSpPr>
        <p:pic>
          <p:nvPicPr>
            <p:cNvPr id="440" name="image45.tif"/>
            <p:cNvPicPr>
              <a:picLocks noChangeAspect="1"/>
            </p:cNvPicPr>
            <p:nvPr/>
          </p:nvPicPr>
          <p:blipFill>
            <a:blip r:embed="rId11">
              <a:extLst/>
            </a:blip>
            <a:srcRect l="0" t="1057" r="21949" b="1164"/>
            <a:stretch>
              <a:fillRect/>
            </a:stretch>
          </p:blipFill>
          <p:spPr>
            <a:xfrm>
              <a:off x="0" y="0"/>
              <a:ext cx="731838" cy="1010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1" fill="norm" stroke="1" extrusionOk="0">
                  <a:moveTo>
                    <a:pt x="13236" y="0"/>
                  </a:moveTo>
                  <a:lnTo>
                    <a:pt x="6899" y="2528"/>
                  </a:lnTo>
                  <a:lnTo>
                    <a:pt x="0" y="5277"/>
                  </a:lnTo>
                  <a:lnTo>
                    <a:pt x="0" y="9247"/>
                  </a:lnTo>
                  <a:lnTo>
                    <a:pt x="0" y="10808"/>
                  </a:lnTo>
                  <a:lnTo>
                    <a:pt x="0" y="13566"/>
                  </a:lnTo>
                  <a:lnTo>
                    <a:pt x="0" y="18724"/>
                  </a:lnTo>
                  <a:lnTo>
                    <a:pt x="2226" y="19801"/>
                  </a:lnTo>
                  <a:cubicBezTo>
                    <a:pt x="3450" y="20391"/>
                    <a:pt x="5048" y="20960"/>
                    <a:pt x="5763" y="21065"/>
                  </a:cubicBezTo>
                  <a:cubicBezTo>
                    <a:pt x="6478" y="21171"/>
                    <a:pt x="7182" y="21394"/>
                    <a:pt x="7321" y="21557"/>
                  </a:cubicBezTo>
                  <a:cubicBezTo>
                    <a:pt x="7336" y="21575"/>
                    <a:pt x="7892" y="21574"/>
                    <a:pt x="8012" y="21591"/>
                  </a:cubicBezTo>
                  <a:cubicBezTo>
                    <a:pt x="8643" y="21467"/>
                    <a:pt x="9204" y="21302"/>
                    <a:pt x="9863" y="21031"/>
                  </a:cubicBezTo>
                  <a:cubicBezTo>
                    <a:pt x="11713" y="20270"/>
                    <a:pt x="11952" y="20250"/>
                    <a:pt x="13471" y="20709"/>
                  </a:cubicBezTo>
                  <a:cubicBezTo>
                    <a:pt x="16415" y="21600"/>
                    <a:pt x="19234" y="20424"/>
                    <a:pt x="19234" y="18308"/>
                  </a:cubicBezTo>
                  <a:cubicBezTo>
                    <a:pt x="19234" y="17759"/>
                    <a:pt x="19666" y="17248"/>
                    <a:pt x="20417" y="16891"/>
                  </a:cubicBezTo>
                  <a:lnTo>
                    <a:pt x="21600" y="16323"/>
                  </a:lnTo>
                  <a:lnTo>
                    <a:pt x="21471" y="9663"/>
                  </a:lnTo>
                  <a:lnTo>
                    <a:pt x="21342" y="2995"/>
                  </a:lnTo>
                  <a:lnTo>
                    <a:pt x="18180" y="1790"/>
                  </a:lnTo>
                  <a:cubicBezTo>
                    <a:pt x="16440" y="1128"/>
                    <a:pt x="14766" y="403"/>
                    <a:pt x="14455" y="178"/>
                  </a:cubicBezTo>
                  <a:cubicBezTo>
                    <a:pt x="14343" y="97"/>
                    <a:pt x="13682" y="56"/>
                    <a:pt x="13236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441" name="Shape 441"/>
            <p:cNvSpPr/>
            <p:nvPr/>
          </p:nvSpPr>
          <p:spPr>
            <a:xfrm>
              <a:off x="18821" y="1049597"/>
              <a:ext cx="868300" cy="4961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defTabSz="415431">
                <a:tabLst/>
                <a:defRPr b="1" sz="1200">
                  <a:solidFill>
                    <a:srgbClr val="0433FF"/>
                  </a:solidFill>
                  <a:effectLst>
                    <a:outerShdw sx="100000" sy="100000" kx="0" ky="0" algn="b" rotWithShape="0" blurRad="50800" dist="38100" dir="5400000">
                      <a:srgbClr val="000000"/>
                    </a:outerShdw>
                  </a:effectLst>
                </a:defRPr>
              </a:lvl1pPr>
            </a:lstStyle>
            <a:p>
              <a:pPr/>
              <a:r>
                <a:t>B.I.</a:t>
              </a:r>
            </a:p>
          </p:txBody>
        </p:sp>
      </p:grpSp>
      <p:grpSp>
        <p:nvGrpSpPr>
          <p:cNvPr id="449" name="Group 449"/>
          <p:cNvGrpSpPr/>
          <p:nvPr/>
        </p:nvGrpSpPr>
        <p:grpSpPr>
          <a:xfrm>
            <a:off x="9049939" y="6837826"/>
            <a:ext cx="1168392" cy="229833"/>
            <a:chOff x="-51571" y="-6349"/>
            <a:chExt cx="1168390" cy="229831"/>
          </a:xfrm>
        </p:grpSpPr>
        <p:pic>
          <p:nvPicPr>
            <p:cNvPr id="443" name="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 rot="16200000">
              <a:off x="-112160" y="59750"/>
              <a:ext cx="224320" cy="103144"/>
            </a:xfrm>
            <a:prstGeom prst="rect">
              <a:avLst/>
            </a:prstGeom>
            <a:effectLst/>
          </p:spPr>
        </p:pic>
        <p:pic>
          <p:nvPicPr>
            <p:cNvPr id="445" name="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 rot="16200000">
              <a:off x="953088" y="59750"/>
              <a:ext cx="224320" cy="103144"/>
            </a:xfrm>
            <a:prstGeom prst="rect">
              <a:avLst/>
            </a:prstGeom>
            <a:effectLst/>
          </p:spPr>
        </p:pic>
        <p:pic>
          <p:nvPicPr>
            <p:cNvPr id="447" name="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 rot="16200000">
              <a:off x="427285" y="54237"/>
              <a:ext cx="224320" cy="103145"/>
            </a:xfrm>
            <a:prstGeom prst="rect">
              <a:avLst/>
            </a:prstGeom>
            <a:effectLst/>
          </p:spPr>
        </p:pic>
      </p:grpSp>
      <p:grpSp>
        <p:nvGrpSpPr>
          <p:cNvPr id="452" name="Group 452"/>
          <p:cNvGrpSpPr/>
          <p:nvPr/>
        </p:nvGrpSpPr>
        <p:grpSpPr>
          <a:xfrm>
            <a:off x="3187367" y="7230978"/>
            <a:ext cx="1728689" cy="1191162"/>
            <a:chOff x="-2101140" y="4577055"/>
            <a:chExt cx="1728688" cy="1191160"/>
          </a:xfrm>
        </p:grpSpPr>
        <p:pic>
          <p:nvPicPr>
            <p:cNvPr id="450" name="pasted-image.pdf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-2026846" y="4577055"/>
              <a:ext cx="1580099" cy="790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51" name="Shape 451"/>
            <p:cNvSpPr/>
            <p:nvPr/>
          </p:nvSpPr>
          <p:spPr>
            <a:xfrm>
              <a:off x="-2101141" y="5476115"/>
              <a:ext cx="1728689" cy="292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l" defTabSz="584200">
                <a:lnSpc>
                  <a:spcPct val="120000"/>
                </a:lnSpc>
                <a:tabLst/>
                <a:defRPr b="1" sz="1400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BANCO DE DADOS</a:t>
              </a:r>
            </a:p>
          </p:txBody>
        </p:sp>
      </p:grpSp>
      <p:pic>
        <p:nvPicPr>
          <p:cNvPr id="453" name="pasted-image.pdf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5179905" y="7237327"/>
            <a:ext cx="1580099" cy="790050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Shape 454"/>
          <p:cNvSpPr/>
          <p:nvPr/>
        </p:nvSpPr>
        <p:spPr>
          <a:xfrm>
            <a:off x="5140619" y="8025879"/>
            <a:ext cx="1635031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 defTabSz="584200">
              <a:lnSpc>
                <a:spcPct val="120000"/>
              </a:lnSpc>
              <a:tabLst/>
              <a:defRPr b="1" sz="14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STORAGE DISK ARRAY, NAS, NFS</a:t>
            </a:r>
          </a:p>
        </p:txBody>
      </p:sp>
      <p:grpSp>
        <p:nvGrpSpPr>
          <p:cNvPr id="461" name="Group 461"/>
          <p:cNvGrpSpPr/>
          <p:nvPr/>
        </p:nvGrpSpPr>
        <p:grpSpPr>
          <a:xfrm>
            <a:off x="3762503" y="6831477"/>
            <a:ext cx="1168392" cy="229833"/>
            <a:chOff x="-51571" y="-6349"/>
            <a:chExt cx="1168390" cy="229831"/>
          </a:xfrm>
        </p:grpSpPr>
        <p:pic>
          <p:nvPicPr>
            <p:cNvPr id="455" name="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 rot="16200000">
              <a:off x="-112160" y="59750"/>
              <a:ext cx="224320" cy="103144"/>
            </a:xfrm>
            <a:prstGeom prst="rect">
              <a:avLst/>
            </a:prstGeom>
            <a:effectLst/>
          </p:spPr>
        </p:pic>
        <p:pic>
          <p:nvPicPr>
            <p:cNvPr id="457" name="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 rot="16200000">
              <a:off x="953088" y="59750"/>
              <a:ext cx="224320" cy="103144"/>
            </a:xfrm>
            <a:prstGeom prst="rect">
              <a:avLst/>
            </a:prstGeom>
            <a:effectLst/>
          </p:spPr>
        </p:pic>
        <p:pic>
          <p:nvPicPr>
            <p:cNvPr id="459" name="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 rot="16200000">
              <a:off x="427285" y="54237"/>
              <a:ext cx="224320" cy="103145"/>
            </a:xfrm>
            <a:prstGeom prst="rect">
              <a:avLst/>
            </a:prstGeom>
            <a:effectLst/>
          </p:spPr>
        </p:pic>
      </p:grpSp>
      <p:pic>
        <p:nvPicPr>
          <p:cNvPr id="462" name="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3184142" y="6427800"/>
            <a:ext cx="8359198" cy="234008"/>
          </a:xfrm>
          <a:prstGeom prst="rect">
            <a:avLst/>
          </a:prstGeom>
        </p:spPr>
      </p:pic>
      <p:sp>
        <p:nvSpPr>
          <p:cNvPr id="464" name="Shape 464"/>
          <p:cNvSpPr/>
          <p:nvPr/>
        </p:nvSpPr>
        <p:spPr>
          <a:xfrm>
            <a:off x="6209023" y="6502024"/>
            <a:ext cx="1988852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 defTabSz="584200">
              <a:lnSpc>
                <a:spcPct val="120000"/>
              </a:lnSpc>
              <a:tabLst/>
              <a:defRPr b="1" sz="1400">
                <a:solidFill>
                  <a:srgbClr val="FF272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Segmento DE REDE 2</a:t>
            </a:r>
          </a:p>
        </p:txBody>
      </p:sp>
      <p:pic>
        <p:nvPicPr>
          <p:cNvPr id="483" name=""/>
          <p:cNvPicPr>
            <a:picLocks noChangeAspect="0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2791519" y="1389732"/>
            <a:ext cx="3127828" cy="686651"/>
          </a:xfrm>
          <a:prstGeom prst="rect">
            <a:avLst/>
          </a:prstGeom>
        </p:spPr>
      </p:pic>
      <p:sp>
        <p:nvSpPr>
          <p:cNvPr id="466" name="Shape 466"/>
          <p:cNvSpPr/>
          <p:nvPr/>
        </p:nvSpPr>
        <p:spPr>
          <a:xfrm>
            <a:off x="11377693" y="939515"/>
            <a:ext cx="1554074" cy="185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tabLst>
                <a:tab pos="1066800" algn="l"/>
              </a:tabLst>
              <a:defRPr sz="1300"/>
            </a:lvl1pPr>
          </a:lstStyle>
          <a:p>
            <a:pPr/>
            <a:r>
              <a:t>Transparência 5 de 7</a:t>
            </a:r>
          </a:p>
        </p:txBody>
      </p:sp>
      <p:sp>
        <p:nvSpPr>
          <p:cNvPr id="467" name="Shape 467"/>
          <p:cNvSpPr/>
          <p:nvPr/>
        </p:nvSpPr>
        <p:spPr>
          <a:xfrm>
            <a:off x="638241" y="2713390"/>
            <a:ext cx="1959373" cy="472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/>
          <a:lstStyle>
            <a:lvl1pPr defTabSz="415431">
              <a:tabLst/>
              <a:defRPr b="1" sz="1200">
                <a:solidFill>
                  <a:srgbClr val="0433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defRPr>
            </a:lvl1pPr>
          </a:lstStyle>
          <a:p>
            <a:pPr/>
            <a:r>
              <a:t>Aplicação do off-line</a:t>
            </a:r>
          </a:p>
        </p:txBody>
      </p:sp>
      <p:grpSp>
        <p:nvGrpSpPr>
          <p:cNvPr id="471" name="Group 471"/>
          <p:cNvGrpSpPr/>
          <p:nvPr/>
        </p:nvGrpSpPr>
        <p:grpSpPr>
          <a:xfrm>
            <a:off x="-206831" y="-5721"/>
            <a:ext cx="11835278" cy="920923"/>
            <a:chOff x="0" y="0"/>
            <a:chExt cx="11835276" cy="920921"/>
          </a:xfrm>
        </p:grpSpPr>
        <p:sp>
          <p:nvSpPr>
            <p:cNvPr id="468" name="Shape 468"/>
            <p:cNvSpPr/>
            <p:nvPr/>
          </p:nvSpPr>
          <p:spPr>
            <a:xfrm>
              <a:off x="0" y="0"/>
              <a:ext cx="11835277" cy="920922"/>
            </a:xfrm>
            <a:prstGeom prst="rect">
              <a:avLst/>
            </a:prstGeom>
            <a:solidFill>
              <a:srgbClr val="DCDEE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584200">
                <a:tabLst/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pic>
          <p:nvPicPr>
            <p:cNvPr id="469" name="pasted-image.pdf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10187524" y="250841"/>
              <a:ext cx="1152906" cy="4192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70" name="Shape 470"/>
            <p:cNvSpPr/>
            <p:nvPr/>
          </p:nvSpPr>
          <p:spPr>
            <a:xfrm>
              <a:off x="349342" y="187410"/>
              <a:ext cx="3435543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l" defTabSz="584200">
                <a:lnSpc>
                  <a:spcPct val="120000"/>
                </a:lnSpc>
                <a:tabLst/>
                <a:defRPr b="1" sz="3100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Topologia Q-Ware</a:t>
              </a:r>
            </a:p>
          </p:txBody>
        </p:sp>
      </p:grpSp>
      <p:grpSp>
        <p:nvGrpSpPr>
          <p:cNvPr id="474" name="Group 474"/>
          <p:cNvGrpSpPr/>
          <p:nvPr/>
        </p:nvGrpSpPr>
        <p:grpSpPr>
          <a:xfrm>
            <a:off x="8446321" y="7342000"/>
            <a:ext cx="887122" cy="1545783"/>
            <a:chOff x="0" y="0"/>
            <a:chExt cx="887120" cy="1545781"/>
          </a:xfrm>
        </p:grpSpPr>
        <p:pic>
          <p:nvPicPr>
            <p:cNvPr id="472" name="image45.tif"/>
            <p:cNvPicPr>
              <a:picLocks noChangeAspect="1"/>
            </p:cNvPicPr>
            <p:nvPr/>
          </p:nvPicPr>
          <p:blipFill>
            <a:blip r:embed="rId11">
              <a:extLst/>
            </a:blip>
            <a:srcRect l="0" t="1057" r="21949" b="1164"/>
            <a:stretch>
              <a:fillRect/>
            </a:stretch>
          </p:blipFill>
          <p:spPr>
            <a:xfrm>
              <a:off x="0" y="0"/>
              <a:ext cx="731838" cy="1010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1" fill="norm" stroke="1" extrusionOk="0">
                  <a:moveTo>
                    <a:pt x="13236" y="0"/>
                  </a:moveTo>
                  <a:lnTo>
                    <a:pt x="6899" y="2528"/>
                  </a:lnTo>
                  <a:lnTo>
                    <a:pt x="0" y="5277"/>
                  </a:lnTo>
                  <a:lnTo>
                    <a:pt x="0" y="9247"/>
                  </a:lnTo>
                  <a:lnTo>
                    <a:pt x="0" y="10808"/>
                  </a:lnTo>
                  <a:lnTo>
                    <a:pt x="0" y="13566"/>
                  </a:lnTo>
                  <a:lnTo>
                    <a:pt x="0" y="18724"/>
                  </a:lnTo>
                  <a:lnTo>
                    <a:pt x="2226" y="19801"/>
                  </a:lnTo>
                  <a:cubicBezTo>
                    <a:pt x="3450" y="20391"/>
                    <a:pt x="5048" y="20960"/>
                    <a:pt x="5763" y="21065"/>
                  </a:cubicBezTo>
                  <a:cubicBezTo>
                    <a:pt x="6478" y="21171"/>
                    <a:pt x="7182" y="21394"/>
                    <a:pt x="7321" y="21557"/>
                  </a:cubicBezTo>
                  <a:cubicBezTo>
                    <a:pt x="7336" y="21575"/>
                    <a:pt x="7892" y="21574"/>
                    <a:pt x="8012" y="21591"/>
                  </a:cubicBezTo>
                  <a:cubicBezTo>
                    <a:pt x="8643" y="21467"/>
                    <a:pt x="9204" y="21302"/>
                    <a:pt x="9863" y="21031"/>
                  </a:cubicBezTo>
                  <a:cubicBezTo>
                    <a:pt x="11713" y="20270"/>
                    <a:pt x="11952" y="20250"/>
                    <a:pt x="13471" y="20709"/>
                  </a:cubicBezTo>
                  <a:cubicBezTo>
                    <a:pt x="16415" y="21600"/>
                    <a:pt x="19234" y="20424"/>
                    <a:pt x="19234" y="18308"/>
                  </a:cubicBezTo>
                  <a:cubicBezTo>
                    <a:pt x="19234" y="17759"/>
                    <a:pt x="19666" y="17248"/>
                    <a:pt x="20417" y="16891"/>
                  </a:cubicBezTo>
                  <a:lnTo>
                    <a:pt x="21600" y="16323"/>
                  </a:lnTo>
                  <a:lnTo>
                    <a:pt x="21471" y="9663"/>
                  </a:lnTo>
                  <a:lnTo>
                    <a:pt x="21342" y="2995"/>
                  </a:lnTo>
                  <a:lnTo>
                    <a:pt x="18180" y="1790"/>
                  </a:lnTo>
                  <a:cubicBezTo>
                    <a:pt x="16440" y="1128"/>
                    <a:pt x="14766" y="403"/>
                    <a:pt x="14455" y="178"/>
                  </a:cubicBezTo>
                  <a:cubicBezTo>
                    <a:pt x="14343" y="97"/>
                    <a:pt x="13682" y="56"/>
                    <a:pt x="13236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473" name="Shape 473"/>
            <p:cNvSpPr/>
            <p:nvPr/>
          </p:nvSpPr>
          <p:spPr>
            <a:xfrm>
              <a:off x="18821" y="1049597"/>
              <a:ext cx="868300" cy="4961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defTabSz="415431">
                <a:tabLst/>
                <a:defRPr b="1" sz="1200">
                  <a:solidFill>
                    <a:srgbClr val="0433FF"/>
                  </a:solidFill>
                  <a:effectLst>
                    <a:outerShdw sx="100000" sy="100000" kx="0" ky="0" algn="b" rotWithShape="0" blurRad="50800" dist="38100" dir="5400000">
                      <a:srgbClr val="000000"/>
                    </a:outerShdw>
                  </a:effectLst>
                </a:defRPr>
              </a:lvl1pPr>
            </a:lstStyle>
            <a:p>
              <a:pPr/>
              <a:r>
                <a:t>ETL</a:t>
              </a:r>
            </a:p>
          </p:txBody>
        </p:sp>
      </p:grpSp>
      <p:grpSp>
        <p:nvGrpSpPr>
          <p:cNvPr id="477" name="Group 477"/>
          <p:cNvGrpSpPr/>
          <p:nvPr/>
        </p:nvGrpSpPr>
        <p:grpSpPr>
          <a:xfrm flipH="1">
            <a:off x="7188001" y="7230978"/>
            <a:ext cx="1105552" cy="1191083"/>
            <a:chOff x="0" y="0"/>
            <a:chExt cx="1105551" cy="1191081"/>
          </a:xfrm>
        </p:grpSpPr>
        <p:pic>
          <p:nvPicPr>
            <p:cNvPr id="475" name="image40.tif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62" t="1012" r="141" b="1229"/>
            <a:stretch>
              <a:fillRect/>
            </a:stretch>
          </p:blipFill>
          <p:spPr>
            <a:xfrm>
              <a:off x="-1" y="-1"/>
              <a:ext cx="697311" cy="969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134" y="0"/>
                  </a:moveTo>
                  <a:lnTo>
                    <a:pt x="4856" y="1723"/>
                  </a:lnTo>
                  <a:lnTo>
                    <a:pt x="12" y="3668"/>
                  </a:lnTo>
                  <a:lnTo>
                    <a:pt x="0" y="12771"/>
                  </a:lnTo>
                  <a:lnTo>
                    <a:pt x="0" y="16739"/>
                  </a:lnTo>
                  <a:lnTo>
                    <a:pt x="2176" y="17623"/>
                  </a:lnTo>
                  <a:cubicBezTo>
                    <a:pt x="3379" y="18108"/>
                    <a:pt x="4661" y="18422"/>
                    <a:pt x="5028" y="18321"/>
                  </a:cubicBezTo>
                  <a:cubicBezTo>
                    <a:pt x="5443" y="18207"/>
                    <a:pt x="5771" y="18343"/>
                    <a:pt x="5901" y="18683"/>
                  </a:cubicBezTo>
                  <a:cubicBezTo>
                    <a:pt x="6015" y="18983"/>
                    <a:pt x="7499" y="19805"/>
                    <a:pt x="9208" y="20513"/>
                  </a:cubicBezTo>
                  <a:cubicBezTo>
                    <a:pt x="10673" y="21120"/>
                    <a:pt x="11471" y="21427"/>
                    <a:pt x="12380" y="21600"/>
                  </a:cubicBezTo>
                  <a:cubicBezTo>
                    <a:pt x="12471" y="21578"/>
                    <a:pt x="12801" y="21562"/>
                    <a:pt x="12835" y="21538"/>
                  </a:cubicBezTo>
                  <a:cubicBezTo>
                    <a:pt x="13747" y="20882"/>
                    <a:pt x="20885" y="18147"/>
                    <a:pt x="21256" y="18312"/>
                  </a:cubicBezTo>
                  <a:cubicBezTo>
                    <a:pt x="21436" y="18392"/>
                    <a:pt x="21560" y="15221"/>
                    <a:pt x="21600" y="11136"/>
                  </a:cubicBezTo>
                  <a:cubicBezTo>
                    <a:pt x="21565" y="6602"/>
                    <a:pt x="21441" y="4543"/>
                    <a:pt x="21084" y="4534"/>
                  </a:cubicBezTo>
                  <a:cubicBezTo>
                    <a:pt x="20494" y="4520"/>
                    <a:pt x="10419" y="561"/>
                    <a:pt x="9749" y="80"/>
                  </a:cubicBezTo>
                  <a:cubicBezTo>
                    <a:pt x="9707" y="49"/>
                    <a:pt x="9309" y="28"/>
                    <a:pt x="9134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476" name="image40.tif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62" t="1012" r="141" b="1229"/>
            <a:stretch>
              <a:fillRect/>
            </a:stretch>
          </p:blipFill>
          <p:spPr>
            <a:xfrm>
              <a:off x="408242" y="221119"/>
              <a:ext cx="697310" cy="969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134" y="0"/>
                  </a:moveTo>
                  <a:lnTo>
                    <a:pt x="4856" y="1723"/>
                  </a:lnTo>
                  <a:lnTo>
                    <a:pt x="12" y="3668"/>
                  </a:lnTo>
                  <a:lnTo>
                    <a:pt x="0" y="12771"/>
                  </a:lnTo>
                  <a:lnTo>
                    <a:pt x="0" y="16739"/>
                  </a:lnTo>
                  <a:lnTo>
                    <a:pt x="2176" y="17623"/>
                  </a:lnTo>
                  <a:cubicBezTo>
                    <a:pt x="3379" y="18108"/>
                    <a:pt x="4661" y="18422"/>
                    <a:pt x="5028" y="18321"/>
                  </a:cubicBezTo>
                  <a:cubicBezTo>
                    <a:pt x="5443" y="18207"/>
                    <a:pt x="5771" y="18343"/>
                    <a:pt x="5901" y="18683"/>
                  </a:cubicBezTo>
                  <a:cubicBezTo>
                    <a:pt x="6015" y="18983"/>
                    <a:pt x="7499" y="19805"/>
                    <a:pt x="9208" y="20513"/>
                  </a:cubicBezTo>
                  <a:cubicBezTo>
                    <a:pt x="10673" y="21120"/>
                    <a:pt x="11471" y="21427"/>
                    <a:pt x="12380" y="21600"/>
                  </a:cubicBezTo>
                  <a:cubicBezTo>
                    <a:pt x="12471" y="21578"/>
                    <a:pt x="12801" y="21562"/>
                    <a:pt x="12835" y="21538"/>
                  </a:cubicBezTo>
                  <a:cubicBezTo>
                    <a:pt x="13747" y="20882"/>
                    <a:pt x="20885" y="18147"/>
                    <a:pt x="21256" y="18312"/>
                  </a:cubicBezTo>
                  <a:cubicBezTo>
                    <a:pt x="21436" y="18392"/>
                    <a:pt x="21560" y="15221"/>
                    <a:pt x="21600" y="11136"/>
                  </a:cubicBezTo>
                  <a:cubicBezTo>
                    <a:pt x="21565" y="6602"/>
                    <a:pt x="21441" y="4543"/>
                    <a:pt x="21084" y="4534"/>
                  </a:cubicBezTo>
                  <a:cubicBezTo>
                    <a:pt x="20494" y="4520"/>
                    <a:pt x="10419" y="561"/>
                    <a:pt x="9749" y="80"/>
                  </a:cubicBezTo>
                  <a:cubicBezTo>
                    <a:pt x="9707" y="49"/>
                    <a:pt x="9309" y="28"/>
                    <a:pt x="9134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478" name="Shape 478"/>
          <p:cNvSpPr/>
          <p:nvPr/>
        </p:nvSpPr>
        <p:spPr>
          <a:xfrm>
            <a:off x="6761070" y="8359663"/>
            <a:ext cx="1959373" cy="472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/>
          <a:lstStyle>
            <a:lvl1pPr defTabSz="415431">
              <a:tabLst/>
              <a:defRPr b="1" sz="1200">
                <a:solidFill>
                  <a:srgbClr val="0433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defRPr>
            </a:lvl1pPr>
          </a:lstStyle>
          <a:p>
            <a:pPr/>
            <a:r>
              <a:t>Mainframe</a:t>
            </a:r>
          </a:p>
        </p:txBody>
      </p:sp>
      <p:pic>
        <p:nvPicPr>
          <p:cNvPr id="479" name="pasted-image.tiff"/>
          <p:cNvPicPr>
            <a:picLocks noChangeAspect="1"/>
          </p:cNvPicPr>
          <p:nvPr/>
        </p:nvPicPr>
        <p:blipFill>
          <a:blip r:embed="rId16">
            <a:extLst/>
          </a:blip>
          <a:srcRect l="0" t="11558" r="11150" b="9793"/>
          <a:stretch>
            <a:fillRect/>
          </a:stretch>
        </p:blipFill>
        <p:spPr>
          <a:xfrm>
            <a:off x="797726" y="1065515"/>
            <a:ext cx="1370289" cy="1729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1" h="21572" fill="norm" stroke="1" extrusionOk="0">
                <a:moveTo>
                  <a:pt x="13582" y="5"/>
                </a:moveTo>
                <a:cubicBezTo>
                  <a:pt x="13520" y="20"/>
                  <a:pt x="13436" y="69"/>
                  <a:pt x="13308" y="163"/>
                </a:cubicBezTo>
                <a:cubicBezTo>
                  <a:pt x="13052" y="351"/>
                  <a:pt x="12930" y="385"/>
                  <a:pt x="12796" y="297"/>
                </a:cubicBezTo>
                <a:cubicBezTo>
                  <a:pt x="12660" y="207"/>
                  <a:pt x="12627" y="221"/>
                  <a:pt x="12634" y="371"/>
                </a:cubicBezTo>
                <a:cubicBezTo>
                  <a:pt x="12639" y="477"/>
                  <a:pt x="12689" y="655"/>
                  <a:pt x="12747" y="767"/>
                </a:cubicBezTo>
                <a:cubicBezTo>
                  <a:pt x="12804" y="880"/>
                  <a:pt x="12797" y="1026"/>
                  <a:pt x="12734" y="1089"/>
                </a:cubicBezTo>
                <a:cubicBezTo>
                  <a:pt x="12553" y="1270"/>
                  <a:pt x="12759" y="1561"/>
                  <a:pt x="13027" y="1505"/>
                </a:cubicBezTo>
                <a:cubicBezTo>
                  <a:pt x="13377" y="1432"/>
                  <a:pt x="13552" y="1674"/>
                  <a:pt x="13507" y="2168"/>
                </a:cubicBezTo>
                <a:cubicBezTo>
                  <a:pt x="13477" y="2497"/>
                  <a:pt x="13389" y="2637"/>
                  <a:pt x="13183" y="2718"/>
                </a:cubicBezTo>
                <a:cubicBezTo>
                  <a:pt x="13031" y="2778"/>
                  <a:pt x="12820" y="2883"/>
                  <a:pt x="12709" y="2956"/>
                </a:cubicBezTo>
                <a:cubicBezTo>
                  <a:pt x="12447" y="3128"/>
                  <a:pt x="12244" y="3021"/>
                  <a:pt x="12310" y="2748"/>
                </a:cubicBezTo>
                <a:cubicBezTo>
                  <a:pt x="12360" y="2542"/>
                  <a:pt x="12351" y="2545"/>
                  <a:pt x="12117" y="2713"/>
                </a:cubicBezTo>
                <a:cubicBezTo>
                  <a:pt x="11882" y="2882"/>
                  <a:pt x="11523" y="2847"/>
                  <a:pt x="11662" y="2668"/>
                </a:cubicBezTo>
                <a:cubicBezTo>
                  <a:pt x="11871" y="2400"/>
                  <a:pt x="11209" y="2071"/>
                  <a:pt x="10715" y="2198"/>
                </a:cubicBezTo>
                <a:cubicBezTo>
                  <a:pt x="10397" y="2280"/>
                  <a:pt x="10159" y="2747"/>
                  <a:pt x="10316" y="2980"/>
                </a:cubicBezTo>
                <a:cubicBezTo>
                  <a:pt x="10486" y="3234"/>
                  <a:pt x="11027" y="3335"/>
                  <a:pt x="11394" y="3178"/>
                </a:cubicBezTo>
                <a:cubicBezTo>
                  <a:pt x="11875" y="2974"/>
                  <a:pt x="12495" y="3343"/>
                  <a:pt x="12142" y="3624"/>
                </a:cubicBezTo>
                <a:cubicBezTo>
                  <a:pt x="12089" y="3666"/>
                  <a:pt x="12039" y="3746"/>
                  <a:pt x="12030" y="3797"/>
                </a:cubicBezTo>
                <a:cubicBezTo>
                  <a:pt x="12021" y="3849"/>
                  <a:pt x="12001" y="3902"/>
                  <a:pt x="11986" y="3916"/>
                </a:cubicBezTo>
                <a:cubicBezTo>
                  <a:pt x="11971" y="3930"/>
                  <a:pt x="11937" y="4067"/>
                  <a:pt x="11905" y="4218"/>
                </a:cubicBezTo>
                <a:cubicBezTo>
                  <a:pt x="11860" y="4437"/>
                  <a:pt x="11950" y="4571"/>
                  <a:pt x="12360" y="4872"/>
                </a:cubicBezTo>
                <a:cubicBezTo>
                  <a:pt x="12859" y="5239"/>
                  <a:pt x="12867" y="5254"/>
                  <a:pt x="12684" y="5535"/>
                </a:cubicBezTo>
                <a:cubicBezTo>
                  <a:pt x="12581" y="5694"/>
                  <a:pt x="12424" y="5862"/>
                  <a:pt x="12335" y="5907"/>
                </a:cubicBezTo>
                <a:cubicBezTo>
                  <a:pt x="12247" y="5952"/>
                  <a:pt x="12115" y="6081"/>
                  <a:pt x="12036" y="6194"/>
                </a:cubicBezTo>
                <a:cubicBezTo>
                  <a:pt x="11957" y="6306"/>
                  <a:pt x="11824" y="6405"/>
                  <a:pt x="11743" y="6412"/>
                </a:cubicBezTo>
                <a:cubicBezTo>
                  <a:pt x="11662" y="6419"/>
                  <a:pt x="11567" y="6437"/>
                  <a:pt x="11531" y="6451"/>
                </a:cubicBezTo>
                <a:cubicBezTo>
                  <a:pt x="11496" y="6465"/>
                  <a:pt x="11422" y="6484"/>
                  <a:pt x="11369" y="6496"/>
                </a:cubicBezTo>
                <a:cubicBezTo>
                  <a:pt x="11316" y="6508"/>
                  <a:pt x="11178" y="6554"/>
                  <a:pt x="11064" y="6595"/>
                </a:cubicBezTo>
                <a:cubicBezTo>
                  <a:pt x="10791" y="6691"/>
                  <a:pt x="9762" y="6270"/>
                  <a:pt x="9879" y="6110"/>
                </a:cubicBezTo>
                <a:cubicBezTo>
                  <a:pt x="9927" y="6045"/>
                  <a:pt x="9854" y="6066"/>
                  <a:pt x="9717" y="6159"/>
                </a:cubicBezTo>
                <a:cubicBezTo>
                  <a:pt x="9435" y="6352"/>
                  <a:pt x="8559" y="6333"/>
                  <a:pt x="8084" y="6124"/>
                </a:cubicBezTo>
                <a:cubicBezTo>
                  <a:pt x="7926" y="6055"/>
                  <a:pt x="7737" y="6009"/>
                  <a:pt x="7667" y="6025"/>
                </a:cubicBezTo>
                <a:cubicBezTo>
                  <a:pt x="7429" y="6081"/>
                  <a:pt x="5473" y="5820"/>
                  <a:pt x="5304" y="5709"/>
                </a:cubicBezTo>
                <a:cubicBezTo>
                  <a:pt x="5212" y="5648"/>
                  <a:pt x="4769" y="5585"/>
                  <a:pt x="4313" y="5570"/>
                </a:cubicBezTo>
                <a:cubicBezTo>
                  <a:pt x="3858" y="5555"/>
                  <a:pt x="3423" y="5513"/>
                  <a:pt x="3347" y="5476"/>
                </a:cubicBezTo>
                <a:cubicBezTo>
                  <a:pt x="3271" y="5438"/>
                  <a:pt x="2965" y="5387"/>
                  <a:pt x="2668" y="5362"/>
                </a:cubicBezTo>
                <a:cubicBezTo>
                  <a:pt x="2370" y="5337"/>
                  <a:pt x="2039" y="5292"/>
                  <a:pt x="1932" y="5258"/>
                </a:cubicBezTo>
                <a:cubicBezTo>
                  <a:pt x="1552" y="5137"/>
                  <a:pt x="919" y="5116"/>
                  <a:pt x="835" y="5223"/>
                </a:cubicBezTo>
                <a:cubicBezTo>
                  <a:pt x="776" y="5300"/>
                  <a:pt x="699" y="5296"/>
                  <a:pt x="573" y="5213"/>
                </a:cubicBezTo>
                <a:cubicBezTo>
                  <a:pt x="474" y="5148"/>
                  <a:pt x="300" y="5121"/>
                  <a:pt x="193" y="5154"/>
                </a:cubicBezTo>
                <a:cubicBezTo>
                  <a:pt x="22" y="5206"/>
                  <a:pt x="0" y="5919"/>
                  <a:pt x="0" y="10907"/>
                </a:cubicBezTo>
                <a:lnTo>
                  <a:pt x="0" y="16606"/>
                </a:lnTo>
                <a:lnTo>
                  <a:pt x="393" y="17067"/>
                </a:lnTo>
                <a:cubicBezTo>
                  <a:pt x="609" y="17321"/>
                  <a:pt x="759" y="17553"/>
                  <a:pt x="723" y="17581"/>
                </a:cubicBezTo>
                <a:cubicBezTo>
                  <a:pt x="687" y="17610"/>
                  <a:pt x="784" y="17717"/>
                  <a:pt x="947" y="17819"/>
                </a:cubicBezTo>
                <a:cubicBezTo>
                  <a:pt x="1214" y="17986"/>
                  <a:pt x="1494" y="17999"/>
                  <a:pt x="3721" y="17978"/>
                </a:cubicBezTo>
                <a:cubicBezTo>
                  <a:pt x="5845" y="17957"/>
                  <a:pt x="6221" y="17977"/>
                  <a:pt x="6295" y="18111"/>
                </a:cubicBezTo>
                <a:cubicBezTo>
                  <a:pt x="6343" y="18198"/>
                  <a:pt x="6376" y="18636"/>
                  <a:pt x="6376" y="19087"/>
                </a:cubicBezTo>
                <a:lnTo>
                  <a:pt x="6376" y="19909"/>
                </a:lnTo>
                <a:lnTo>
                  <a:pt x="5666" y="19928"/>
                </a:lnTo>
                <a:cubicBezTo>
                  <a:pt x="4530" y="19964"/>
                  <a:pt x="3774" y="20034"/>
                  <a:pt x="3615" y="20112"/>
                </a:cubicBezTo>
                <a:cubicBezTo>
                  <a:pt x="3534" y="20151"/>
                  <a:pt x="3180" y="20129"/>
                  <a:pt x="2830" y="20062"/>
                </a:cubicBezTo>
                <a:cubicBezTo>
                  <a:pt x="2256" y="19953"/>
                  <a:pt x="2120" y="19959"/>
                  <a:pt x="1452" y="20171"/>
                </a:cubicBezTo>
                <a:cubicBezTo>
                  <a:pt x="1044" y="20300"/>
                  <a:pt x="656" y="20446"/>
                  <a:pt x="592" y="20488"/>
                </a:cubicBezTo>
                <a:cubicBezTo>
                  <a:pt x="398" y="20616"/>
                  <a:pt x="779" y="21170"/>
                  <a:pt x="1209" y="21389"/>
                </a:cubicBezTo>
                <a:cubicBezTo>
                  <a:pt x="1549" y="21562"/>
                  <a:pt x="1787" y="21589"/>
                  <a:pt x="2699" y="21562"/>
                </a:cubicBezTo>
                <a:cubicBezTo>
                  <a:pt x="3646" y="21534"/>
                  <a:pt x="3809" y="21498"/>
                  <a:pt x="3970" y="21305"/>
                </a:cubicBezTo>
                <a:cubicBezTo>
                  <a:pt x="4073" y="21183"/>
                  <a:pt x="4286" y="21087"/>
                  <a:pt x="4450" y="21087"/>
                </a:cubicBezTo>
                <a:cubicBezTo>
                  <a:pt x="4615" y="21087"/>
                  <a:pt x="4783" y="21041"/>
                  <a:pt x="4824" y="20988"/>
                </a:cubicBezTo>
                <a:cubicBezTo>
                  <a:pt x="4938" y="20841"/>
                  <a:pt x="5899" y="20883"/>
                  <a:pt x="6065" y="21042"/>
                </a:cubicBezTo>
                <a:cubicBezTo>
                  <a:pt x="6145" y="21120"/>
                  <a:pt x="6267" y="21159"/>
                  <a:pt x="6333" y="21127"/>
                </a:cubicBezTo>
                <a:cubicBezTo>
                  <a:pt x="6399" y="21094"/>
                  <a:pt x="6526" y="21114"/>
                  <a:pt x="6613" y="21171"/>
                </a:cubicBezTo>
                <a:cubicBezTo>
                  <a:pt x="6815" y="21304"/>
                  <a:pt x="11054" y="21304"/>
                  <a:pt x="11157" y="21171"/>
                </a:cubicBezTo>
                <a:cubicBezTo>
                  <a:pt x="11203" y="21113"/>
                  <a:pt x="11300" y="21120"/>
                  <a:pt x="11400" y="21186"/>
                </a:cubicBezTo>
                <a:cubicBezTo>
                  <a:pt x="11517" y="21263"/>
                  <a:pt x="11758" y="21257"/>
                  <a:pt x="12235" y="21176"/>
                </a:cubicBezTo>
                <a:cubicBezTo>
                  <a:pt x="12606" y="21113"/>
                  <a:pt x="13069" y="21091"/>
                  <a:pt x="13264" y="21122"/>
                </a:cubicBezTo>
                <a:cubicBezTo>
                  <a:pt x="13459" y="21153"/>
                  <a:pt x="13673" y="21134"/>
                  <a:pt x="13738" y="21082"/>
                </a:cubicBezTo>
                <a:cubicBezTo>
                  <a:pt x="13810" y="21025"/>
                  <a:pt x="13995" y="21050"/>
                  <a:pt x="14218" y="21141"/>
                </a:cubicBezTo>
                <a:cubicBezTo>
                  <a:pt x="14680" y="21332"/>
                  <a:pt x="14870" y="21329"/>
                  <a:pt x="15072" y="21136"/>
                </a:cubicBezTo>
                <a:cubicBezTo>
                  <a:pt x="15295" y="20922"/>
                  <a:pt x="15453" y="20945"/>
                  <a:pt x="15576" y="21211"/>
                </a:cubicBezTo>
                <a:cubicBezTo>
                  <a:pt x="15681" y="21436"/>
                  <a:pt x="15701" y="21433"/>
                  <a:pt x="18300" y="21409"/>
                </a:cubicBezTo>
                <a:cubicBezTo>
                  <a:pt x="20974" y="21384"/>
                  <a:pt x="21337" y="21334"/>
                  <a:pt x="21199" y="20988"/>
                </a:cubicBezTo>
                <a:cubicBezTo>
                  <a:pt x="21161" y="20894"/>
                  <a:pt x="21213" y="20726"/>
                  <a:pt x="21317" y="20617"/>
                </a:cubicBezTo>
                <a:cubicBezTo>
                  <a:pt x="21553" y="20369"/>
                  <a:pt x="21600" y="18326"/>
                  <a:pt x="21373" y="18146"/>
                </a:cubicBezTo>
                <a:cubicBezTo>
                  <a:pt x="21277" y="18070"/>
                  <a:pt x="21255" y="17798"/>
                  <a:pt x="21311" y="17334"/>
                </a:cubicBezTo>
                <a:cubicBezTo>
                  <a:pt x="21520" y="15586"/>
                  <a:pt x="21543" y="15123"/>
                  <a:pt x="21417" y="15185"/>
                </a:cubicBezTo>
                <a:cubicBezTo>
                  <a:pt x="21254" y="15265"/>
                  <a:pt x="20981" y="15009"/>
                  <a:pt x="21030" y="14824"/>
                </a:cubicBezTo>
                <a:cubicBezTo>
                  <a:pt x="21052" y="14741"/>
                  <a:pt x="20990" y="14706"/>
                  <a:pt x="20875" y="14735"/>
                </a:cubicBezTo>
                <a:cubicBezTo>
                  <a:pt x="20418" y="14848"/>
                  <a:pt x="19201" y="14818"/>
                  <a:pt x="19067" y="14690"/>
                </a:cubicBezTo>
                <a:cubicBezTo>
                  <a:pt x="18925" y="14554"/>
                  <a:pt x="18845" y="14224"/>
                  <a:pt x="18749" y="13408"/>
                </a:cubicBezTo>
                <a:cubicBezTo>
                  <a:pt x="18719" y="13154"/>
                  <a:pt x="18658" y="12683"/>
                  <a:pt x="18612" y="12358"/>
                </a:cubicBezTo>
                <a:cubicBezTo>
                  <a:pt x="18553" y="11948"/>
                  <a:pt x="18575" y="11717"/>
                  <a:pt x="18687" y="11610"/>
                </a:cubicBezTo>
                <a:cubicBezTo>
                  <a:pt x="18818" y="11485"/>
                  <a:pt x="18810" y="11432"/>
                  <a:pt x="18631" y="11328"/>
                </a:cubicBezTo>
                <a:cubicBezTo>
                  <a:pt x="18457" y="11227"/>
                  <a:pt x="18403" y="11011"/>
                  <a:pt x="18375" y="10278"/>
                </a:cubicBezTo>
                <a:cubicBezTo>
                  <a:pt x="18356" y="9769"/>
                  <a:pt x="18298" y="9293"/>
                  <a:pt x="18244" y="9224"/>
                </a:cubicBezTo>
                <a:cubicBezTo>
                  <a:pt x="18191" y="9155"/>
                  <a:pt x="18215" y="9034"/>
                  <a:pt x="18300" y="8952"/>
                </a:cubicBezTo>
                <a:cubicBezTo>
                  <a:pt x="18409" y="8847"/>
                  <a:pt x="18419" y="8764"/>
                  <a:pt x="18325" y="8674"/>
                </a:cubicBezTo>
                <a:cubicBezTo>
                  <a:pt x="18252" y="8604"/>
                  <a:pt x="18190" y="8524"/>
                  <a:pt x="18194" y="8496"/>
                </a:cubicBezTo>
                <a:cubicBezTo>
                  <a:pt x="18199" y="8468"/>
                  <a:pt x="18159" y="8340"/>
                  <a:pt x="18107" y="8209"/>
                </a:cubicBezTo>
                <a:cubicBezTo>
                  <a:pt x="17983" y="7897"/>
                  <a:pt x="18345" y="7575"/>
                  <a:pt x="18818" y="7575"/>
                </a:cubicBezTo>
                <a:cubicBezTo>
                  <a:pt x="19314" y="7575"/>
                  <a:pt x="19708" y="7287"/>
                  <a:pt x="19840" y="6823"/>
                </a:cubicBezTo>
                <a:cubicBezTo>
                  <a:pt x="19967" y="6375"/>
                  <a:pt x="19865" y="6098"/>
                  <a:pt x="19453" y="5753"/>
                </a:cubicBezTo>
                <a:cubicBezTo>
                  <a:pt x="18959" y="5339"/>
                  <a:pt x="18607" y="5293"/>
                  <a:pt x="18045" y="5575"/>
                </a:cubicBezTo>
                <a:cubicBezTo>
                  <a:pt x="17453" y="5871"/>
                  <a:pt x="17096" y="6379"/>
                  <a:pt x="17203" y="6768"/>
                </a:cubicBezTo>
                <a:cubicBezTo>
                  <a:pt x="17296" y="7102"/>
                  <a:pt x="17113" y="7215"/>
                  <a:pt x="16736" y="7055"/>
                </a:cubicBezTo>
                <a:cubicBezTo>
                  <a:pt x="16495" y="6953"/>
                  <a:pt x="16466" y="6964"/>
                  <a:pt x="16536" y="7110"/>
                </a:cubicBezTo>
                <a:cubicBezTo>
                  <a:pt x="16634" y="7312"/>
                  <a:pt x="16147" y="7487"/>
                  <a:pt x="15844" y="7362"/>
                </a:cubicBezTo>
                <a:cubicBezTo>
                  <a:pt x="15737" y="7318"/>
                  <a:pt x="15217" y="7237"/>
                  <a:pt x="14685" y="7179"/>
                </a:cubicBezTo>
                <a:cubicBezTo>
                  <a:pt x="13759" y="7078"/>
                  <a:pt x="13208" y="6996"/>
                  <a:pt x="13208" y="6961"/>
                </a:cubicBezTo>
                <a:cubicBezTo>
                  <a:pt x="13208" y="6952"/>
                  <a:pt x="13052" y="6933"/>
                  <a:pt x="12859" y="6922"/>
                </a:cubicBezTo>
                <a:cubicBezTo>
                  <a:pt x="12220" y="6884"/>
                  <a:pt x="12184" y="6734"/>
                  <a:pt x="12653" y="6025"/>
                </a:cubicBezTo>
                <a:cubicBezTo>
                  <a:pt x="13057" y="5416"/>
                  <a:pt x="13111" y="5372"/>
                  <a:pt x="13569" y="5342"/>
                </a:cubicBezTo>
                <a:cubicBezTo>
                  <a:pt x="13839" y="5324"/>
                  <a:pt x="14140" y="5363"/>
                  <a:pt x="14236" y="5426"/>
                </a:cubicBezTo>
                <a:cubicBezTo>
                  <a:pt x="14372" y="5516"/>
                  <a:pt x="14442" y="5493"/>
                  <a:pt x="14554" y="5327"/>
                </a:cubicBezTo>
                <a:cubicBezTo>
                  <a:pt x="14634" y="5209"/>
                  <a:pt x="14753" y="5140"/>
                  <a:pt x="14822" y="5174"/>
                </a:cubicBezTo>
                <a:cubicBezTo>
                  <a:pt x="14891" y="5208"/>
                  <a:pt x="14941" y="5195"/>
                  <a:pt x="14928" y="5149"/>
                </a:cubicBezTo>
                <a:cubicBezTo>
                  <a:pt x="14915" y="5103"/>
                  <a:pt x="15003" y="4887"/>
                  <a:pt x="15128" y="4664"/>
                </a:cubicBezTo>
                <a:cubicBezTo>
                  <a:pt x="15277" y="4396"/>
                  <a:pt x="15337" y="4110"/>
                  <a:pt x="15296" y="3822"/>
                </a:cubicBezTo>
                <a:cubicBezTo>
                  <a:pt x="15252" y="3509"/>
                  <a:pt x="15292" y="3346"/>
                  <a:pt x="15433" y="3253"/>
                </a:cubicBezTo>
                <a:cubicBezTo>
                  <a:pt x="15541" y="3181"/>
                  <a:pt x="15632" y="3136"/>
                  <a:pt x="15639" y="3154"/>
                </a:cubicBezTo>
                <a:cubicBezTo>
                  <a:pt x="15646" y="3172"/>
                  <a:pt x="15825" y="3134"/>
                  <a:pt x="16038" y="3065"/>
                </a:cubicBezTo>
                <a:cubicBezTo>
                  <a:pt x="16250" y="2995"/>
                  <a:pt x="16493" y="2946"/>
                  <a:pt x="16574" y="2956"/>
                </a:cubicBezTo>
                <a:cubicBezTo>
                  <a:pt x="16655" y="2966"/>
                  <a:pt x="16715" y="2892"/>
                  <a:pt x="16705" y="2792"/>
                </a:cubicBezTo>
                <a:cubicBezTo>
                  <a:pt x="16690" y="2646"/>
                  <a:pt x="16785" y="2611"/>
                  <a:pt x="17222" y="2609"/>
                </a:cubicBezTo>
                <a:cubicBezTo>
                  <a:pt x="17519" y="2607"/>
                  <a:pt x="17805" y="2572"/>
                  <a:pt x="17858" y="2530"/>
                </a:cubicBezTo>
                <a:cubicBezTo>
                  <a:pt x="18136" y="2309"/>
                  <a:pt x="17914" y="1535"/>
                  <a:pt x="17571" y="1535"/>
                </a:cubicBezTo>
                <a:cubicBezTo>
                  <a:pt x="17421" y="1535"/>
                  <a:pt x="16661" y="2063"/>
                  <a:pt x="16723" y="2124"/>
                </a:cubicBezTo>
                <a:cubicBezTo>
                  <a:pt x="16860" y="2257"/>
                  <a:pt x="16660" y="2504"/>
                  <a:pt x="16225" y="2733"/>
                </a:cubicBezTo>
                <a:cubicBezTo>
                  <a:pt x="15758" y="2978"/>
                  <a:pt x="15662" y="2994"/>
                  <a:pt x="15414" y="2871"/>
                </a:cubicBezTo>
                <a:cubicBezTo>
                  <a:pt x="15161" y="2746"/>
                  <a:pt x="15155" y="2748"/>
                  <a:pt x="15315" y="2901"/>
                </a:cubicBezTo>
                <a:cubicBezTo>
                  <a:pt x="15465" y="3046"/>
                  <a:pt x="15459" y="3078"/>
                  <a:pt x="15277" y="3134"/>
                </a:cubicBezTo>
                <a:cubicBezTo>
                  <a:pt x="15160" y="3170"/>
                  <a:pt x="14969" y="3130"/>
                  <a:pt x="14847" y="3045"/>
                </a:cubicBezTo>
                <a:cubicBezTo>
                  <a:pt x="14726" y="2959"/>
                  <a:pt x="14409" y="2815"/>
                  <a:pt x="14143" y="2728"/>
                </a:cubicBezTo>
                <a:cubicBezTo>
                  <a:pt x="13698" y="2582"/>
                  <a:pt x="13657" y="2537"/>
                  <a:pt x="13657" y="2159"/>
                </a:cubicBezTo>
                <a:cubicBezTo>
                  <a:pt x="13657" y="1862"/>
                  <a:pt x="13726" y="1717"/>
                  <a:pt x="13900" y="1644"/>
                </a:cubicBezTo>
                <a:cubicBezTo>
                  <a:pt x="14032" y="1587"/>
                  <a:pt x="14186" y="1579"/>
                  <a:pt x="14243" y="1619"/>
                </a:cubicBezTo>
                <a:cubicBezTo>
                  <a:pt x="14299" y="1659"/>
                  <a:pt x="14301" y="1638"/>
                  <a:pt x="14255" y="1574"/>
                </a:cubicBezTo>
                <a:cubicBezTo>
                  <a:pt x="14209" y="1510"/>
                  <a:pt x="14262" y="1401"/>
                  <a:pt x="14367" y="1332"/>
                </a:cubicBezTo>
                <a:cubicBezTo>
                  <a:pt x="14788" y="1054"/>
                  <a:pt x="14488" y="208"/>
                  <a:pt x="13968" y="208"/>
                </a:cubicBezTo>
                <a:cubicBezTo>
                  <a:pt x="13865" y="208"/>
                  <a:pt x="13744" y="142"/>
                  <a:pt x="13706" y="64"/>
                </a:cubicBezTo>
                <a:cubicBezTo>
                  <a:pt x="13680" y="9"/>
                  <a:pt x="13644" y="-11"/>
                  <a:pt x="13582" y="5"/>
                </a:cubicBezTo>
                <a:close/>
                <a:moveTo>
                  <a:pt x="15072" y="17849"/>
                </a:moveTo>
                <a:lnTo>
                  <a:pt x="15527" y="17869"/>
                </a:lnTo>
                <a:lnTo>
                  <a:pt x="15564" y="19082"/>
                </a:lnTo>
                <a:cubicBezTo>
                  <a:pt x="15584" y="19751"/>
                  <a:pt x="15551" y="20333"/>
                  <a:pt x="15495" y="20374"/>
                </a:cubicBezTo>
                <a:cubicBezTo>
                  <a:pt x="15440" y="20415"/>
                  <a:pt x="15309" y="20410"/>
                  <a:pt x="15202" y="20364"/>
                </a:cubicBezTo>
                <a:cubicBezTo>
                  <a:pt x="14475" y="20049"/>
                  <a:pt x="13878" y="19858"/>
                  <a:pt x="13775" y="19909"/>
                </a:cubicBezTo>
                <a:cubicBezTo>
                  <a:pt x="13560" y="20014"/>
                  <a:pt x="13371" y="19854"/>
                  <a:pt x="13532" y="19701"/>
                </a:cubicBezTo>
                <a:cubicBezTo>
                  <a:pt x="13751" y="19491"/>
                  <a:pt x="13567" y="19344"/>
                  <a:pt x="13077" y="19344"/>
                </a:cubicBezTo>
                <a:cubicBezTo>
                  <a:pt x="12524" y="19344"/>
                  <a:pt x="11320" y="19146"/>
                  <a:pt x="11126" y="19022"/>
                </a:cubicBezTo>
                <a:cubicBezTo>
                  <a:pt x="11045" y="18971"/>
                  <a:pt x="10898" y="18942"/>
                  <a:pt x="10802" y="18958"/>
                </a:cubicBezTo>
                <a:cubicBezTo>
                  <a:pt x="10682" y="18978"/>
                  <a:pt x="10640" y="18893"/>
                  <a:pt x="10659" y="18686"/>
                </a:cubicBezTo>
                <a:cubicBezTo>
                  <a:pt x="10674" y="18520"/>
                  <a:pt x="10624" y="18328"/>
                  <a:pt x="10553" y="18260"/>
                </a:cubicBezTo>
                <a:cubicBezTo>
                  <a:pt x="10309" y="18026"/>
                  <a:pt x="10728" y="17971"/>
                  <a:pt x="12547" y="17992"/>
                </a:cubicBezTo>
                <a:cubicBezTo>
                  <a:pt x="13533" y="18004"/>
                  <a:pt x="14402" y="17973"/>
                  <a:pt x="14479" y="17923"/>
                </a:cubicBezTo>
                <a:cubicBezTo>
                  <a:pt x="14556" y="17873"/>
                  <a:pt x="14824" y="17839"/>
                  <a:pt x="15072" y="17849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480" name="pasted-image.tiff"/>
          <p:cNvPicPr>
            <a:picLocks noChangeAspect="1"/>
          </p:cNvPicPr>
          <p:nvPr/>
        </p:nvPicPr>
        <p:blipFill>
          <a:blip r:embed="rId17">
            <a:extLst/>
          </a:blip>
          <a:srcRect l="4831" t="4265" r="2931" b="5975"/>
          <a:stretch>
            <a:fillRect/>
          </a:stretch>
        </p:blipFill>
        <p:spPr>
          <a:xfrm>
            <a:off x="10502266" y="2028637"/>
            <a:ext cx="1682051" cy="14511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8" h="21596" fill="norm" stroke="1" extrusionOk="0">
                <a:moveTo>
                  <a:pt x="2065" y="0"/>
                </a:moveTo>
                <a:lnTo>
                  <a:pt x="2110" y="283"/>
                </a:lnTo>
                <a:cubicBezTo>
                  <a:pt x="2165" y="622"/>
                  <a:pt x="2017" y="892"/>
                  <a:pt x="1748" y="939"/>
                </a:cubicBezTo>
                <a:cubicBezTo>
                  <a:pt x="1349" y="1009"/>
                  <a:pt x="1320" y="1108"/>
                  <a:pt x="1316" y="2457"/>
                </a:cubicBezTo>
                <a:cubicBezTo>
                  <a:pt x="1312" y="3914"/>
                  <a:pt x="1412" y="4335"/>
                  <a:pt x="1758" y="4335"/>
                </a:cubicBezTo>
                <a:cubicBezTo>
                  <a:pt x="2035" y="4335"/>
                  <a:pt x="2164" y="4623"/>
                  <a:pt x="2090" y="5073"/>
                </a:cubicBezTo>
                <a:cubicBezTo>
                  <a:pt x="2039" y="5383"/>
                  <a:pt x="1997" y="5419"/>
                  <a:pt x="1618" y="5451"/>
                </a:cubicBezTo>
                <a:cubicBezTo>
                  <a:pt x="1387" y="5471"/>
                  <a:pt x="1059" y="5583"/>
                  <a:pt x="889" y="5694"/>
                </a:cubicBezTo>
                <a:cubicBezTo>
                  <a:pt x="610" y="5876"/>
                  <a:pt x="580" y="5952"/>
                  <a:pt x="552" y="6509"/>
                </a:cubicBezTo>
                <a:cubicBezTo>
                  <a:pt x="519" y="7192"/>
                  <a:pt x="414" y="7412"/>
                  <a:pt x="165" y="7335"/>
                </a:cubicBezTo>
                <a:cubicBezTo>
                  <a:pt x="16" y="7290"/>
                  <a:pt x="0" y="7413"/>
                  <a:pt x="0" y="8546"/>
                </a:cubicBezTo>
                <a:cubicBezTo>
                  <a:pt x="0" y="9767"/>
                  <a:pt x="5" y="9804"/>
                  <a:pt x="211" y="9804"/>
                </a:cubicBezTo>
                <a:cubicBezTo>
                  <a:pt x="503" y="9804"/>
                  <a:pt x="567" y="9966"/>
                  <a:pt x="547" y="10690"/>
                </a:cubicBezTo>
                <a:cubicBezTo>
                  <a:pt x="528" y="11383"/>
                  <a:pt x="640" y="11629"/>
                  <a:pt x="980" y="11629"/>
                </a:cubicBezTo>
                <a:cubicBezTo>
                  <a:pt x="1144" y="11629"/>
                  <a:pt x="1267" y="11756"/>
                  <a:pt x="1427" y="12084"/>
                </a:cubicBezTo>
                <a:cubicBezTo>
                  <a:pt x="1554" y="12346"/>
                  <a:pt x="1724" y="12544"/>
                  <a:pt x="1824" y="12545"/>
                </a:cubicBezTo>
                <a:cubicBezTo>
                  <a:pt x="1919" y="12545"/>
                  <a:pt x="2020" y="12636"/>
                  <a:pt x="2050" y="12746"/>
                </a:cubicBezTo>
                <a:cubicBezTo>
                  <a:pt x="2191" y="13265"/>
                  <a:pt x="2324" y="13454"/>
                  <a:pt x="2542" y="13454"/>
                </a:cubicBezTo>
                <a:cubicBezTo>
                  <a:pt x="2668" y="13454"/>
                  <a:pt x="2793" y="13532"/>
                  <a:pt x="2824" y="13626"/>
                </a:cubicBezTo>
                <a:cubicBezTo>
                  <a:pt x="2854" y="13719"/>
                  <a:pt x="2924" y="13768"/>
                  <a:pt x="2975" y="13732"/>
                </a:cubicBezTo>
                <a:cubicBezTo>
                  <a:pt x="3025" y="13695"/>
                  <a:pt x="3134" y="13729"/>
                  <a:pt x="3216" y="13809"/>
                </a:cubicBezTo>
                <a:cubicBezTo>
                  <a:pt x="3298" y="13889"/>
                  <a:pt x="3588" y="13962"/>
                  <a:pt x="3864" y="13974"/>
                </a:cubicBezTo>
                <a:cubicBezTo>
                  <a:pt x="4924" y="14020"/>
                  <a:pt x="4848" y="13923"/>
                  <a:pt x="4879" y="15262"/>
                </a:cubicBezTo>
                <a:cubicBezTo>
                  <a:pt x="4897" y="16043"/>
                  <a:pt x="4869" y="16501"/>
                  <a:pt x="4794" y="16608"/>
                </a:cubicBezTo>
                <a:cubicBezTo>
                  <a:pt x="4705" y="16734"/>
                  <a:pt x="4715" y="16813"/>
                  <a:pt x="4844" y="16980"/>
                </a:cubicBezTo>
                <a:cubicBezTo>
                  <a:pt x="5121" y="17341"/>
                  <a:pt x="4821" y="17399"/>
                  <a:pt x="4507" y="17045"/>
                </a:cubicBezTo>
                <a:cubicBezTo>
                  <a:pt x="4354" y="16873"/>
                  <a:pt x="4240" y="16699"/>
                  <a:pt x="4251" y="16661"/>
                </a:cubicBezTo>
                <a:cubicBezTo>
                  <a:pt x="4316" y="16431"/>
                  <a:pt x="3511" y="16676"/>
                  <a:pt x="3221" y="16974"/>
                </a:cubicBezTo>
                <a:cubicBezTo>
                  <a:pt x="3079" y="17120"/>
                  <a:pt x="3010" y="17127"/>
                  <a:pt x="2859" y="17016"/>
                </a:cubicBezTo>
                <a:cubicBezTo>
                  <a:pt x="2593" y="16821"/>
                  <a:pt x="2504" y="16841"/>
                  <a:pt x="2442" y="17122"/>
                </a:cubicBezTo>
                <a:cubicBezTo>
                  <a:pt x="2393" y="17341"/>
                  <a:pt x="2368" y="17348"/>
                  <a:pt x="2221" y="17205"/>
                </a:cubicBezTo>
                <a:cubicBezTo>
                  <a:pt x="2069" y="17058"/>
                  <a:pt x="2066" y="17067"/>
                  <a:pt x="2165" y="17287"/>
                </a:cubicBezTo>
                <a:cubicBezTo>
                  <a:pt x="2226" y="17420"/>
                  <a:pt x="2244" y="17569"/>
                  <a:pt x="2206" y="17618"/>
                </a:cubicBezTo>
                <a:cubicBezTo>
                  <a:pt x="2168" y="17668"/>
                  <a:pt x="2209" y="17674"/>
                  <a:pt x="2301" y="17636"/>
                </a:cubicBezTo>
                <a:cubicBezTo>
                  <a:pt x="2393" y="17597"/>
                  <a:pt x="2492" y="17620"/>
                  <a:pt x="2522" y="17677"/>
                </a:cubicBezTo>
                <a:cubicBezTo>
                  <a:pt x="2552" y="17734"/>
                  <a:pt x="2647" y="17746"/>
                  <a:pt x="2733" y="17707"/>
                </a:cubicBezTo>
                <a:cubicBezTo>
                  <a:pt x="2826" y="17665"/>
                  <a:pt x="2941" y="17718"/>
                  <a:pt x="3015" y="17837"/>
                </a:cubicBezTo>
                <a:cubicBezTo>
                  <a:pt x="3131" y="18023"/>
                  <a:pt x="3153" y="18017"/>
                  <a:pt x="3356" y="17742"/>
                </a:cubicBezTo>
                <a:cubicBezTo>
                  <a:pt x="3558" y="17470"/>
                  <a:pt x="3591" y="17462"/>
                  <a:pt x="3748" y="17630"/>
                </a:cubicBezTo>
                <a:cubicBezTo>
                  <a:pt x="3842" y="17730"/>
                  <a:pt x="3960" y="17776"/>
                  <a:pt x="4015" y="17736"/>
                </a:cubicBezTo>
                <a:cubicBezTo>
                  <a:pt x="4069" y="17697"/>
                  <a:pt x="4204" y="17728"/>
                  <a:pt x="4311" y="17807"/>
                </a:cubicBezTo>
                <a:cubicBezTo>
                  <a:pt x="4463" y="17919"/>
                  <a:pt x="4532" y="17926"/>
                  <a:pt x="4623" y="17819"/>
                </a:cubicBezTo>
                <a:cubicBezTo>
                  <a:pt x="4797" y="17614"/>
                  <a:pt x="5042" y="17873"/>
                  <a:pt x="4884" y="18097"/>
                </a:cubicBezTo>
                <a:cubicBezTo>
                  <a:pt x="4803" y="18212"/>
                  <a:pt x="4799" y="18286"/>
                  <a:pt x="4874" y="18374"/>
                </a:cubicBezTo>
                <a:cubicBezTo>
                  <a:pt x="4932" y="18442"/>
                  <a:pt x="4961" y="18564"/>
                  <a:pt x="4934" y="18646"/>
                </a:cubicBezTo>
                <a:cubicBezTo>
                  <a:pt x="4908" y="18727"/>
                  <a:pt x="4977" y="18909"/>
                  <a:pt x="5090" y="19042"/>
                </a:cubicBezTo>
                <a:cubicBezTo>
                  <a:pt x="5203" y="19174"/>
                  <a:pt x="5270" y="19329"/>
                  <a:pt x="5241" y="19384"/>
                </a:cubicBezTo>
                <a:cubicBezTo>
                  <a:pt x="5212" y="19440"/>
                  <a:pt x="4835" y="19677"/>
                  <a:pt x="4407" y="19916"/>
                </a:cubicBezTo>
                <a:lnTo>
                  <a:pt x="3628" y="20347"/>
                </a:lnTo>
                <a:lnTo>
                  <a:pt x="3648" y="20943"/>
                </a:lnTo>
                <a:lnTo>
                  <a:pt x="3673" y="21534"/>
                </a:lnTo>
                <a:lnTo>
                  <a:pt x="6779" y="21546"/>
                </a:lnTo>
                <a:cubicBezTo>
                  <a:pt x="8488" y="21553"/>
                  <a:pt x="9898" y="21568"/>
                  <a:pt x="9909" y="21581"/>
                </a:cubicBezTo>
                <a:cubicBezTo>
                  <a:pt x="9921" y="21595"/>
                  <a:pt x="10247" y="21600"/>
                  <a:pt x="10638" y="21593"/>
                </a:cubicBezTo>
                <a:cubicBezTo>
                  <a:pt x="11029" y="21586"/>
                  <a:pt x="12624" y="21571"/>
                  <a:pt x="14181" y="21558"/>
                </a:cubicBezTo>
                <a:cubicBezTo>
                  <a:pt x="17296" y="21530"/>
                  <a:pt x="17114" y="21575"/>
                  <a:pt x="17452" y="20790"/>
                </a:cubicBezTo>
                <a:cubicBezTo>
                  <a:pt x="17644" y="20345"/>
                  <a:pt x="17648" y="20258"/>
                  <a:pt x="17477" y="20335"/>
                </a:cubicBezTo>
                <a:cubicBezTo>
                  <a:pt x="17405" y="20368"/>
                  <a:pt x="17022" y="20221"/>
                  <a:pt x="16628" y="20010"/>
                </a:cubicBezTo>
                <a:cubicBezTo>
                  <a:pt x="15861" y="19599"/>
                  <a:pt x="15708" y="19350"/>
                  <a:pt x="15884" y="18811"/>
                </a:cubicBezTo>
                <a:cubicBezTo>
                  <a:pt x="15935" y="18656"/>
                  <a:pt x="15986" y="17811"/>
                  <a:pt x="15995" y="16933"/>
                </a:cubicBezTo>
                <a:lnTo>
                  <a:pt x="16010" y="15338"/>
                </a:lnTo>
                <a:lnTo>
                  <a:pt x="16347" y="15321"/>
                </a:lnTo>
                <a:cubicBezTo>
                  <a:pt x="16533" y="15314"/>
                  <a:pt x="17077" y="15300"/>
                  <a:pt x="17553" y="15291"/>
                </a:cubicBezTo>
                <a:lnTo>
                  <a:pt x="18417" y="15279"/>
                </a:lnTo>
                <a:lnTo>
                  <a:pt x="18784" y="14825"/>
                </a:lnTo>
                <a:cubicBezTo>
                  <a:pt x="19051" y="14495"/>
                  <a:pt x="19231" y="14370"/>
                  <a:pt x="19437" y="14370"/>
                </a:cubicBezTo>
                <a:cubicBezTo>
                  <a:pt x="19600" y="14370"/>
                  <a:pt x="19747" y="14297"/>
                  <a:pt x="19779" y="14198"/>
                </a:cubicBezTo>
                <a:cubicBezTo>
                  <a:pt x="19809" y="14104"/>
                  <a:pt x="19923" y="14027"/>
                  <a:pt x="20035" y="14027"/>
                </a:cubicBezTo>
                <a:cubicBezTo>
                  <a:pt x="20184" y="14027"/>
                  <a:pt x="20228" y="13972"/>
                  <a:pt x="20191" y="13826"/>
                </a:cubicBezTo>
                <a:cubicBezTo>
                  <a:pt x="20129" y="13585"/>
                  <a:pt x="20544" y="12955"/>
                  <a:pt x="20718" y="13023"/>
                </a:cubicBezTo>
                <a:cubicBezTo>
                  <a:pt x="20786" y="13050"/>
                  <a:pt x="20945" y="12946"/>
                  <a:pt x="21070" y="12799"/>
                </a:cubicBezTo>
                <a:cubicBezTo>
                  <a:pt x="21257" y="12579"/>
                  <a:pt x="21277" y="12492"/>
                  <a:pt x="21191" y="12303"/>
                </a:cubicBezTo>
                <a:cubicBezTo>
                  <a:pt x="21133" y="12176"/>
                  <a:pt x="21121" y="11982"/>
                  <a:pt x="21161" y="11877"/>
                </a:cubicBezTo>
                <a:cubicBezTo>
                  <a:pt x="21271" y="11581"/>
                  <a:pt x="21293" y="8447"/>
                  <a:pt x="21186" y="8369"/>
                </a:cubicBezTo>
                <a:cubicBezTo>
                  <a:pt x="21127" y="8326"/>
                  <a:pt x="21123" y="8251"/>
                  <a:pt x="21181" y="8168"/>
                </a:cubicBezTo>
                <a:cubicBezTo>
                  <a:pt x="21231" y="8095"/>
                  <a:pt x="21269" y="7680"/>
                  <a:pt x="21261" y="7241"/>
                </a:cubicBezTo>
                <a:lnTo>
                  <a:pt x="21246" y="6444"/>
                </a:lnTo>
                <a:lnTo>
                  <a:pt x="20517" y="6385"/>
                </a:lnTo>
                <a:cubicBezTo>
                  <a:pt x="19794" y="6328"/>
                  <a:pt x="19788" y="6331"/>
                  <a:pt x="19784" y="6007"/>
                </a:cubicBezTo>
                <a:cubicBezTo>
                  <a:pt x="19781" y="5813"/>
                  <a:pt x="19840" y="5651"/>
                  <a:pt x="19929" y="5611"/>
                </a:cubicBezTo>
                <a:cubicBezTo>
                  <a:pt x="20148" y="5514"/>
                  <a:pt x="20461" y="5021"/>
                  <a:pt x="20517" y="4684"/>
                </a:cubicBezTo>
                <a:cubicBezTo>
                  <a:pt x="20550" y="4491"/>
                  <a:pt x="20640" y="4377"/>
                  <a:pt x="20784" y="4353"/>
                </a:cubicBezTo>
                <a:cubicBezTo>
                  <a:pt x="21012" y="4315"/>
                  <a:pt x="21075" y="4166"/>
                  <a:pt x="20909" y="4046"/>
                </a:cubicBezTo>
                <a:cubicBezTo>
                  <a:pt x="20845" y="3999"/>
                  <a:pt x="20847" y="3899"/>
                  <a:pt x="20914" y="3750"/>
                </a:cubicBezTo>
                <a:cubicBezTo>
                  <a:pt x="20971" y="3627"/>
                  <a:pt x="21053" y="3557"/>
                  <a:pt x="21100" y="3591"/>
                </a:cubicBezTo>
                <a:cubicBezTo>
                  <a:pt x="21261" y="3707"/>
                  <a:pt x="21319" y="3400"/>
                  <a:pt x="21191" y="3118"/>
                </a:cubicBezTo>
                <a:cubicBezTo>
                  <a:pt x="21090" y="2897"/>
                  <a:pt x="21089" y="2789"/>
                  <a:pt x="21181" y="2616"/>
                </a:cubicBezTo>
                <a:cubicBezTo>
                  <a:pt x="21319" y="2356"/>
                  <a:pt x="21336" y="1825"/>
                  <a:pt x="21206" y="1825"/>
                </a:cubicBezTo>
                <a:cubicBezTo>
                  <a:pt x="21156" y="1825"/>
                  <a:pt x="21088" y="1875"/>
                  <a:pt x="21055" y="1937"/>
                </a:cubicBezTo>
                <a:cubicBezTo>
                  <a:pt x="21019" y="2007"/>
                  <a:pt x="20908" y="1980"/>
                  <a:pt x="20769" y="1872"/>
                </a:cubicBezTo>
                <a:cubicBezTo>
                  <a:pt x="20644" y="1776"/>
                  <a:pt x="20485" y="1718"/>
                  <a:pt x="20412" y="1736"/>
                </a:cubicBezTo>
                <a:cubicBezTo>
                  <a:pt x="20336" y="1755"/>
                  <a:pt x="20279" y="1678"/>
                  <a:pt x="20286" y="1565"/>
                </a:cubicBezTo>
                <a:cubicBezTo>
                  <a:pt x="20294" y="1456"/>
                  <a:pt x="20267" y="1402"/>
                  <a:pt x="20221" y="1435"/>
                </a:cubicBezTo>
                <a:cubicBezTo>
                  <a:pt x="20175" y="1469"/>
                  <a:pt x="20046" y="1434"/>
                  <a:pt x="19934" y="1364"/>
                </a:cubicBezTo>
                <a:cubicBezTo>
                  <a:pt x="19785" y="1270"/>
                  <a:pt x="19758" y="1200"/>
                  <a:pt x="19834" y="1093"/>
                </a:cubicBezTo>
                <a:cubicBezTo>
                  <a:pt x="19973" y="896"/>
                  <a:pt x="19856" y="779"/>
                  <a:pt x="19648" y="910"/>
                </a:cubicBezTo>
                <a:cubicBezTo>
                  <a:pt x="19454" y="1032"/>
                  <a:pt x="19357" y="958"/>
                  <a:pt x="19357" y="679"/>
                </a:cubicBezTo>
                <a:cubicBezTo>
                  <a:pt x="19357" y="454"/>
                  <a:pt x="18756" y="210"/>
                  <a:pt x="18241" y="224"/>
                </a:cubicBezTo>
                <a:cubicBezTo>
                  <a:pt x="17663" y="241"/>
                  <a:pt x="17278" y="365"/>
                  <a:pt x="16965" y="644"/>
                </a:cubicBezTo>
                <a:cubicBezTo>
                  <a:pt x="16437" y="1114"/>
                  <a:pt x="16000" y="1595"/>
                  <a:pt x="16100" y="1595"/>
                </a:cubicBezTo>
                <a:cubicBezTo>
                  <a:pt x="16148" y="1595"/>
                  <a:pt x="16085" y="1727"/>
                  <a:pt x="15960" y="1884"/>
                </a:cubicBezTo>
                <a:cubicBezTo>
                  <a:pt x="15764" y="2128"/>
                  <a:pt x="15709" y="2146"/>
                  <a:pt x="15578" y="2014"/>
                </a:cubicBezTo>
                <a:cubicBezTo>
                  <a:pt x="15493" y="1930"/>
                  <a:pt x="15351" y="1827"/>
                  <a:pt x="15261" y="1790"/>
                </a:cubicBezTo>
                <a:cubicBezTo>
                  <a:pt x="15163" y="1749"/>
                  <a:pt x="15089" y="1573"/>
                  <a:pt x="15070" y="1347"/>
                </a:cubicBezTo>
                <a:lnTo>
                  <a:pt x="15040" y="969"/>
                </a:lnTo>
                <a:lnTo>
                  <a:pt x="13623" y="933"/>
                </a:lnTo>
                <a:lnTo>
                  <a:pt x="12206" y="904"/>
                </a:lnTo>
                <a:lnTo>
                  <a:pt x="12186" y="1731"/>
                </a:lnTo>
                <a:cubicBezTo>
                  <a:pt x="12174" y="2188"/>
                  <a:pt x="12128" y="2607"/>
                  <a:pt x="12085" y="2658"/>
                </a:cubicBezTo>
                <a:cubicBezTo>
                  <a:pt x="12042" y="2709"/>
                  <a:pt x="11869" y="2759"/>
                  <a:pt x="11703" y="2764"/>
                </a:cubicBezTo>
                <a:lnTo>
                  <a:pt x="11407" y="2770"/>
                </a:lnTo>
                <a:lnTo>
                  <a:pt x="11417" y="4441"/>
                </a:lnTo>
                <a:lnTo>
                  <a:pt x="11422" y="6113"/>
                </a:lnTo>
                <a:lnTo>
                  <a:pt x="11713" y="6137"/>
                </a:lnTo>
                <a:cubicBezTo>
                  <a:pt x="12130" y="6174"/>
                  <a:pt x="12176" y="6234"/>
                  <a:pt x="12176" y="6745"/>
                </a:cubicBezTo>
                <a:cubicBezTo>
                  <a:pt x="12176" y="6996"/>
                  <a:pt x="12218" y="7295"/>
                  <a:pt x="12271" y="7412"/>
                </a:cubicBezTo>
                <a:cubicBezTo>
                  <a:pt x="12337" y="7557"/>
                  <a:pt x="12340" y="7652"/>
                  <a:pt x="12271" y="7702"/>
                </a:cubicBezTo>
                <a:cubicBezTo>
                  <a:pt x="12215" y="7742"/>
                  <a:pt x="12174" y="8012"/>
                  <a:pt x="12186" y="8304"/>
                </a:cubicBezTo>
                <a:cubicBezTo>
                  <a:pt x="12205" y="8809"/>
                  <a:pt x="12222" y="8833"/>
                  <a:pt x="12482" y="8824"/>
                </a:cubicBezTo>
                <a:cubicBezTo>
                  <a:pt x="12633" y="8818"/>
                  <a:pt x="12848" y="8718"/>
                  <a:pt x="12960" y="8599"/>
                </a:cubicBezTo>
                <a:cubicBezTo>
                  <a:pt x="13159" y="8388"/>
                  <a:pt x="13165" y="8393"/>
                  <a:pt x="13346" y="8670"/>
                </a:cubicBezTo>
                <a:cubicBezTo>
                  <a:pt x="13448" y="8825"/>
                  <a:pt x="13531" y="8893"/>
                  <a:pt x="13532" y="8818"/>
                </a:cubicBezTo>
                <a:cubicBezTo>
                  <a:pt x="13534" y="8743"/>
                  <a:pt x="13485" y="8642"/>
                  <a:pt x="13427" y="8599"/>
                </a:cubicBezTo>
                <a:cubicBezTo>
                  <a:pt x="13355" y="8547"/>
                  <a:pt x="13353" y="8491"/>
                  <a:pt x="13422" y="8410"/>
                </a:cubicBezTo>
                <a:cubicBezTo>
                  <a:pt x="13490" y="8330"/>
                  <a:pt x="13676" y="8409"/>
                  <a:pt x="14015" y="8664"/>
                </a:cubicBezTo>
                <a:cubicBezTo>
                  <a:pt x="14287" y="8869"/>
                  <a:pt x="14488" y="9071"/>
                  <a:pt x="14457" y="9107"/>
                </a:cubicBezTo>
                <a:cubicBezTo>
                  <a:pt x="14237" y="9366"/>
                  <a:pt x="13287" y="9457"/>
                  <a:pt x="10804" y="9462"/>
                </a:cubicBezTo>
                <a:cubicBezTo>
                  <a:pt x="8536" y="9466"/>
                  <a:pt x="8107" y="9435"/>
                  <a:pt x="8005" y="9290"/>
                </a:cubicBezTo>
                <a:cubicBezTo>
                  <a:pt x="7920" y="9170"/>
                  <a:pt x="7914" y="9078"/>
                  <a:pt x="7985" y="8977"/>
                </a:cubicBezTo>
                <a:cubicBezTo>
                  <a:pt x="8040" y="8899"/>
                  <a:pt x="8098" y="8658"/>
                  <a:pt x="8115" y="8440"/>
                </a:cubicBezTo>
                <a:cubicBezTo>
                  <a:pt x="8144" y="8079"/>
                  <a:pt x="8185" y="8035"/>
                  <a:pt x="8512" y="7973"/>
                </a:cubicBezTo>
                <a:cubicBezTo>
                  <a:pt x="8945" y="7891"/>
                  <a:pt x="9070" y="8015"/>
                  <a:pt x="9070" y="8517"/>
                </a:cubicBezTo>
                <a:cubicBezTo>
                  <a:pt x="9070" y="8800"/>
                  <a:pt x="9113" y="8896"/>
                  <a:pt x="9241" y="8895"/>
                </a:cubicBezTo>
                <a:cubicBezTo>
                  <a:pt x="9513" y="8892"/>
                  <a:pt x="9633" y="8746"/>
                  <a:pt x="9668" y="8381"/>
                </a:cubicBezTo>
                <a:cubicBezTo>
                  <a:pt x="9696" y="8087"/>
                  <a:pt x="9748" y="8028"/>
                  <a:pt x="10040" y="7979"/>
                </a:cubicBezTo>
                <a:cubicBezTo>
                  <a:pt x="10362" y="7925"/>
                  <a:pt x="10383" y="7901"/>
                  <a:pt x="10412" y="7430"/>
                </a:cubicBezTo>
                <a:cubicBezTo>
                  <a:pt x="10432" y="7095"/>
                  <a:pt x="10398" y="6893"/>
                  <a:pt x="10301" y="6804"/>
                </a:cubicBezTo>
                <a:cubicBezTo>
                  <a:pt x="10190" y="6701"/>
                  <a:pt x="10181" y="6607"/>
                  <a:pt x="10261" y="6385"/>
                </a:cubicBezTo>
                <a:cubicBezTo>
                  <a:pt x="10317" y="6228"/>
                  <a:pt x="10377" y="5273"/>
                  <a:pt x="10397" y="4264"/>
                </a:cubicBezTo>
                <a:lnTo>
                  <a:pt x="10432" y="2433"/>
                </a:lnTo>
                <a:lnTo>
                  <a:pt x="9939" y="2114"/>
                </a:lnTo>
                <a:cubicBezTo>
                  <a:pt x="9516" y="1844"/>
                  <a:pt x="9449" y="1759"/>
                  <a:pt x="9487" y="1524"/>
                </a:cubicBezTo>
                <a:cubicBezTo>
                  <a:pt x="9512" y="1372"/>
                  <a:pt x="9506" y="1272"/>
                  <a:pt x="9477" y="1305"/>
                </a:cubicBezTo>
                <a:cubicBezTo>
                  <a:pt x="9448" y="1339"/>
                  <a:pt x="9339" y="1279"/>
                  <a:pt x="9236" y="1169"/>
                </a:cubicBezTo>
                <a:cubicBezTo>
                  <a:pt x="9074" y="997"/>
                  <a:pt x="8812" y="968"/>
                  <a:pt x="7291" y="945"/>
                </a:cubicBezTo>
                <a:cubicBezTo>
                  <a:pt x="5003" y="910"/>
                  <a:pt x="4747" y="878"/>
                  <a:pt x="4763" y="644"/>
                </a:cubicBezTo>
                <a:cubicBezTo>
                  <a:pt x="4771" y="542"/>
                  <a:pt x="4744" y="486"/>
                  <a:pt x="4698" y="520"/>
                </a:cubicBezTo>
                <a:cubicBezTo>
                  <a:pt x="4552" y="626"/>
                  <a:pt x="4227" y="352"/>
                  <a:pt x="4286" y="171"/>
                </a:cubicBezTo>
                <a:cubicBezTo>
                  <a:pt x="4333" y="27"/>
                  <a:pt x="4167" y="0"/>
                  <a:pt x="3201" y="0"/>
                </a:cubicBezTo>
                <a:lnTo>
                  <a:pt x="2065" y="0"/>
                </a:lnTo>
                <a:close/>
                <a:moveTo>
                  <a:pt x="7688" y="3579"/>
                </a:moveTo>
                <a:cubicBezTo>
                  <a:pt x="7715" y="3587"/>
                  <a:pt x="7738" y="3609"/>
                  <a:pt x="7753" y="3638"/>
                </a:cubicBezTo>
                <a:cubicBezTo>
                  <a:pt x="7785" y="3698"/>
                  <a:pt x="7774" y="3779"/>
                  <a:pt x="7723" y="3815"/>
                </a:cubicBezTo>
                <a:cubicBezTo>
                  <a:pt x="7673" y="3852"/>
                  <a:pt x="7604" y="3833"/>
                  <a:pt x="7573" y="3774"/>
                </a:cubicBezTo>
                <a:cubicBezTo>
                  <a:pt x="7541" y="3715"/>
                  <a:pt x="7557" y="3634"/>
                  <a:pt x="7608" y="3597"/>
                </a:cubicBezTo>
                <a:cubicBezTo>
                  <a:pt x="7633" y="3579"/>
                  <a:pt x="7661" y="3572"/>
                  <a:pt x="7688" y="3579"/>
                </a:cubicBezTo>
                <a:close/>
                <a:moveTo>
                  <a:pt x="1155" y="15238"/>
                </a:moveTo>
                <a:cubicBezTo>
                  <a:pt x="1128" y="15262"/>
                  <a:pt x="1114" y="15344"/>
                  <a:pt x="1095" y="15498"/>
                </a:cubicBezTo>
                <a:cubicBezTo>
                  <a:pt x="1072" y="15686"/>
                  <a:pt x="1088" y="15812"/>
                  <a:pt x="1130" y="15781"/>
                </a:cubicBezTo>
                <a:cubicBezTo>
                  <a:pt x="1172" y="15751"/>
                  <a:pt x="1340" y="15807"/>
                  <a:pt x="1502" y="15905"/>
                </a:cubicBezTo>
                <a:cubicBezTo>
                  <a:pt x="1664" y="16004"/>
                  <a:pt x="1794" y="16054"/>
                  <a:pt x="1794" y="16018"/>
                </a:cubicBezTo>
                <a:cubicBezTo>
                  <a:pt x="1794" y="15981"/>
                  <a:pt x="1872" y="16004"/>
                  <a:pt x="1964" y="16065"/>
                </a:cubicBezTo>
                <a:cubicBezTo>
                  <a:pt x="2079" y="16140"/>
                  <a:pt x="2174" y="16131"/>
                  <a:pt x="2266" y="16041"/>
                </a:cubicBezTo>
                <a:cubicBezTo>
                  <a:pt x="2450" y="15862"/>
                  <a:pt x="2682" y="15873"/>
                  <a:pt x="2884" y="16065"/>
                </a:cubicBezTo>
                <a:cubicBezTo>
                  <a:pt x="3060" y="16233"/>
                  <a:pt x="3059" y="16235"/>
                  <a:pt x="3211" y="15645"/>
                </a:cubicBezTo>
                <a:cubicBezTo>
                  <a:pt x="3232" y="15563"/>
                  <a:pt x="3293" y="15524"/>
                  <a:pt x="3346" y="15563"/>
                </a:cubicBezTo>
                <a:cubicBezTo>
                  <a:pt x="3400" y="15602"/>
                  <a:pt x="3442" y="15556"/>
                  <a:pt x="3442" y="15462"/>
                </a:cubicBezTo>
                <a:cubicBezTo>
                  <a:pt x="3442" y="15341"/>
                  <a:pt x="3362" y="15308"/>
                  <a:pt x="3155" y="15338"/>
                </a:cubicBezTo>
                <a:cubicBezTo>
                  <a:pt x="2997" y="15362"/>
                  <a:pt x="2840" y="15332"/>
                  <a:pt x="2809" y="15273"/>
                </a:cubicBezTo>
                <a:cubicBezTo>
                  <a:pt x="2776" y="15212"/>
                  <a:pt x="2658" y="15243"/>
                  <a:pt x="2527" y="15344"/>
                </a:cubicBezTo>
                <a:cubicBezTo>
                  <a:pt x="2368" y="15467"/>
                  <a:pt x="2277" y="15479"/>
                  <a:pt x="2231" y="15392"/>
                </a:cubicBezTo>
                <a:cubicBezTo>
                  <a:pt x="2183" y="15300"/>
                  <a:pt x="2128" y="15301"/>
                  <a:pt x="2035" y="15392"/>
                </a:cubicBezTo>
                <a:cubicBezTo>
                  <a:pt x="1945" y="15479"/>
                  <a:pt x="1888" y="15482"/>
                  <a:pt x="1844" y="15397"/>
                </a:cubicBezTo>
                <a:cubicBezTo>
                  <a:pt x="1802" y="15319"/>
                  <a:pt x="1724" y="15316"/>
                  <a:pt x="1618" y="15386"/>
                </a:cubicBezTo>
                <a:cubicBezTo>
                  <a:pt x="1504" y="15460"/>
                  <a:pt x="1406" y="15438"/>
                  <a:pt x="1296" y="15321"/>
                </a:cubicBezTo>
                <a:cubicBezTo>
                  <a:pt x="1225" y="15245"/>
                  <a:pt x="1183" y="15214"/>
                  <a:pt x="1155" y="15238"/>
                </a:cubicBezTo>
                <a:close/>
                <a:moveTo>
                  <a:pt x="20035" y="15527"/>
                </a:moveTo>
                <a:cubicBezTo>
                  <a:pt x="19996" y="15527"/>
                  <a:pt x="19954" y="15556"/>
                  <a:pt x="19899" y="15610"/>
                </a:cubicBezTo>
                <a:cubicBezTo>
                  <a:pt x="19805" y="15702"/>
                  <a:pt x="19740" y="15707"/>
                  <a:pt x="19698" y="15628"/>
                </a:cubicBezTo>
                <a:cubicBezTo>
                  <a:pt x="19598" y="15436"/>
                  <a:pt x="18955" y="15592"/>
                  <a:pt x="18703" y="15870"/>
                </a:cubicBezTo>
                <a:cubicBezTo>
                  <a:pt x="18526" y="16065"/>
                  <a:pt x="18487" y="16200"/>
                  <a:pt x="18537" y="16419"/>
                </a:cubicBezTo>
                <a:cubicBezTo>
                  <a:pt x="18574" y="16578"/>
                  <a:pt x="18606" y="16772"/>
                  <a:pt x="18608" y="16850"/>
                </a:cubicBezTo>
                <a:cubicBezTo>
                  <a:pt x="18611" y="16951"/>
                  <a:pt x="18663" y="16938"/>
                  <a:pt x="18784" y="16809"/>
                </a:cubicBezTo>
                <a:cubicBezTo>
                  <a:pt x="18878" y="16709"/>
                  <a:pt x="18997" y="16658"/>
                  <a:pt x="19050" y="16697"/>
                </a:cubicBezTo>
                <a:cubicBezTo>
                  <a:pt x="19103" y="16735"/>
                  <a:pt x="19176" y="16710"/>
                  <a:pt x="19211" y="16644"/>
                </a:cubicBezTo>
                <a:cubicBezTo>
                  <a:pt x="19256" y="16558"/>
                  <a:pt x="19313" y="16557"/>
                  <a:pt x="19402" y="16644"/>
                </a:cubicBezTo>
                <a:cubicBezTo>
                  <a:pt x="19495" y="16734"/>
                  <a:pt x="19544" y="16724"/>
                  <a:pt x="19588" y="16590"/>
                </a:cubicBezTo>
                <a:cubicBezTo>
                  <a:pt x="19624" y="16478"/>
                  <a:pt x="19693" y="16440"/>
                  <a:pt x="19769" y="16496"/>
                </a:cubicBezTo>
                <a:cubicBezTo>
                  <a:pt x="19836" y="16546"/>
                  <a:pt x="20022" y="16593"/>
                  <a:pt x="20186" y="16596"/>
                </a:cubicBezTo>
                <a:cubicBezTo>
                  <a:pt x="20405" y="16601"/>
                  <a:pt x="20511" y="16529"/>
                  <a:pt x="20588" y="16336"/>
                </a:cubicBezTo>
                <a:cubicBezTo>
                  <a:pt x="20690" y="16082"/>
                  <a:pt x="20589" y="15849"/>
                  <a:pt x="20472" y="16071"/>
                </a:cubicBezTo>
                <a:cubicBezTo>
                  <a:pt x="20440" y="16132"/>
                  <a:pt x="20354" y="16151"/>
                  <a:pt x="20281" y="16118"/>
                </a:cubicBezTo>
                <a:cubicBezTo>
                  <a:pt x="20208" y="16085"/>
                  <a:pt x="20117" y="16119"/>
                  <a:pt x="20080" y="16189"/>
                </a:cubicBezTo>
                <a:cubicBezTo>
                  <a:pt x="20031" y="16282"/>
                  <a:pt x="19983" y="16279"/>
                  <a:pt x="19884" y="16183"/>
                </a:cubicBezTo>
                <a:cubicBezTo>
                  <a:pt x="19695" y="15998"/>
                  <a:pt x="19883" y="15573"/>
                  <a:pt x="20110" y="15675"/>
                </a:cubicBezTo>
                <a:cubicBezTo>
                  <a:pt x="20238" y="15732"/>
                  <a:pt x="20252" y="15719"/>
                  <a:pt x="20161" y="15610"/>
                </a:cubicBezTo>
                <a:cubicBezTo>
                  <a:pt x="20115" y="15556"/>
                  <a:pt x="20074" y="15528"/>
                  <a:pt x="20035" y="15527"/>
                </a:cubicBezTo>
                <a:close/>
                <a:moveTo>
                  <a:pt x="18301" y="17618"/>
                </a:moveTo>
                <a:cubicBezTo>
                  <a:pt x="18272" y="17631"/>
                  <a:pt x="18240" y="17664"/>
                  <a:pt x="18201" y="17719"/>
                </a:cubicBezTo>
                <a:cubicBezTo>
                  <a:pt x="18116" y="17839"/>
                  <a:pt x="18003" y="17853"/>
                  <a:pt x="17774" y="17784"/>
                </a:cubicBezTo>
                <a:cubicBezTo>
                  <a:pt x="17509" y="17703"/>
                  <a:pt x="17263" y="17700"/>
                  <a:pt x="16904" y="17772"/>
                </a:cubicBezTo>
                <a:cubicBezTo>
                  <a:pt x="16864" y="17780"/>
                  <a:pt x="16834" y="17865"/>
                  <a:pt x="16834" y="17961"/>
                </a:cubicBezTo>
                <a:cubicBezTo>
                  <a:pt x="16834" y="18057"/>
                  <a:pt x="16768" y="18167"/>
                  <a:pt x="16688" y="18203"/>
                </a:cubicBezTo>
                <a:cubicBezTo>
                  <a:pt x="16480" y="18297"/>
                  <a:pt x="16509" y="18443"/>
                  <a:pt x="16733" y="18427"/>
                </a:cubicBezTo>
                <a:cubicBezTo>
                  <a:pt x="16838" y="18420"/>
                  <a:pt x="16989" y="18311"/>
                  <a:pt x="17070" y="18185"/>
                </a:cubicBezTo>
                <a:cubicBezTo>
                  <a:pt x="17217" y="17959"/>
                  <a:pt x="17216" y="17961"/>
                  <a:pt x="17276" y="18215"/>
                </a:cubicBezTo>
                <a:cubicBezTo>
                  <a:pt x="17310" y="18355"/>
                  <a:pt x="17373" y="18441"/>
                  <a:pt x="17417" y="18410"/>
                </a:cubicBezTo>
                <a:cubicBezTo>
                  <a:pt x="17460" y="18378"/>
                  <a:pt x="17524" y="18411"/>
                  <a:pt x="17558" y="18475"/>
                </a:cubicBezTo>
                <a:cubicBezTo>
                  <a:pt x="17599" y="18553"/>
                  <a:pt x="17686" y="18546"/>
                  <a:pt x="17819" y="18463"/>
                </a:cubicBezTo>
                <a:cubicBezTo>
                  <a:pt x="17927" y="18395"/>
                  <a:pt x="18109" y="18369"/>
                  <a:pt x="18226" y="18404"/>
                </a:cubicBezTo>
                <a:cubicBezTo>
                  <a:pt x="18415" y="18459"/>
                  <a:pt x="18441" y="18420"/>
                  <a:pt x="18437" y="18079"/>
                </a:cubicBezTo>
                <a:cubicBezTo>
                  <a:pt x="18433" y="17731"/>
                  <a:pt x="18389" y="17580"/>
                  <a:pt x="18301" y="17618"/>
                </a:cubicBezTo>
                <a:close/>
                <a:moveTo>
                  <a:pt x="1889" y="19254"/>
                </a:moveTo>
                <a:lnTo>
                  <a:pt x="1638" y="19490"/>
                </a:lnTo>
                <a:cubicBezTo>
                  <a:pt x="1365" y="19742"/>
                  <a:pt x="1162" y="19701"/>
                  <a:pt x="1256" y="19414"/>
                </a:cubicBezTo>
                <a:cubicBezTo>
                  <a:pt x="1305" y="19264"/>
                  <a:pt x="1290" y="19259"/>
                  <a:pt x="1155" y="19390"/>
                </a:cubicBezTo>
                <a:cubicBezTo>
                  <a:pt x="941" y="19599"/>
                  <a:pt x="634" y="19643"/>
                  <a:pt x="472" y="19484"/>
                </a:cubicBezTo>
                <a:cubicBezTo>
                  <a:pt x="292" y="19309"/>
                  <a:pt x="-97" y="19690"/>
                  <a:pt x="50" y="19898"/>
                </a:cubicBezTo>
                <a:cubicBezTo>
                  <a:pt x="103" y="19973"/>
                  <a:pt x="114" y="20065"/>
                  <a:pt x="80" y="20105"/>
                </a:cubicBezTo>
                <a:cubicBezTo>
                  <a:pt x="46" y="20144"/>
                  <a:pt x="77" y="20256"/>
                  <a:pt x="145" y="20353"/>
                </a:cubicBezTo>
                <a:cubicBezTo>
                  <a:pt x="235" y="20480"/>
                  <a:pt x="302" y="20493"/>
                  <a:pt x="392" y="20406"/>
                </a:cubicBezTo>
                <a:cubicBezTo>
                  <a:pt x="465" y="20334"/>
                  <a:pt x="540" y="20326"/>
                  <a:pt x="572" y="20388"/>
                </a:cubicBezTo>
                <a:cubicBezTo>
                  <a:pt x="661" y="20557"/>
                  <a:pt x="1095" y="20509"/>
                  <a:pt x="1155" y="20323"/>
                </a:cubicBezTo>
                <a:cubicBezTo>
                  <a:pt x="1200" y="20187"/>
                  <a:pt x="1241" y="20187"/>
                  <a:pt x="1356" y="20300"/>
                </a:cubicBezTo>
                <a:cubicBezTo>
                  <a:pt x="1435" y="20376"/>
                  <a:pt x="1476" y="20486"/>
                  <a:pt x="1447" y="20542"/>
                </a:cubicBezTo>
                <a:cubicBezTo>
                  <a:pt x="1367" y="20693"/>
                  <a:pt x="1644" y="20664"/>
                  <a:pt x="1779" y="20506"/>
                </a:cubicBezTo>
                <a:cubicBezTo>
                  <a:pt x="1843" y="20431"/>
                  <a:pt x="1889" y="20115"/>
                  <a:pt x="1889" y="19809"/>
                </a:cubicBezTo>
                <a:lnTo>
                  <a:pt x="1889" y="19254"/>
                </a:lnTo>
                <a:close/>
                <a:moveTo>
                  <a:pt x="18025" y="20087"/>
                </a:moveTo>
                <a:cubicBezTo>
                  <a:pt x="17966" y="20112"/>
                  <a:pt x="17936" y="20219"/>
                  <a:pt x="17924" y="20412"/>
                </a:cubicBezTo>
                <a:lnTo>
                  <a:pt x="17909" y="20754"/>
                </a:lnTo>
                <a:lnTo>
                  <a:pt x="19603" y="20754"/>
                </a:lnTo>
                <a:cubicBezTo>
                  <a:pt x="21154" y="20754"/>
                  <a:pt x="21503" y="20694"/>
                  <a:pt x="21196" y="20471"/>
                </a:cubicBezTo>
                <a:cubicBezTo>
                  <a:pt x="21142" y="20431"/>
                  <a:pt x="21129" y="20338"/>
                  <a:pt x="21166" y="20264"/>
                </a:cubicBezTo>
                <a:cubicBezTo>
                  <a:pt x="21202" y="20190"/>
                  <a:pt x="21147" y="20213"/>
                  <a:pt x="21040" y="20323"/>
                </a:cubicBezTo>
                <a:cubicBezTo>
                  <a:pt x="20933" y="20433"/>
                  <a:pt x="20822" y="20498"/>
                  <a:pt x="20794" y="20465"/>
                </a:cubicBezTo>
                <a:cubicBezTo>
                  <a:pt x="20693" y="20347"/>
                  <a:pt x="20133" y="20314"/>
                  <a:pt x="20075" y="20424"/>
                </a:cubicBezTo>
                <a:cubicBezTo>
                  <a:pt x="20039" y="20493"/>
                  <a:pt x="19965" y="20489"/>
                  <a:pt x="19879" y="20406"/>
                </a:cubicBezTo>
                <a:cubicBezTo>
                  <a:pt x="19804" y="20332"/>
                  <a:pt x="19744" y="20304"/>
                  <a:pt x="19744" y="20347"/>
                </a:cubicBezTo>
                <a:cubicBezTo>
                  <a:pt x="19744" y="20389"/>
                  <a:pt x="19648" y="20348"/>
                  <a:pt x="19532" y="20252"/>
                </a:cubicBezTo>
                <a:cubicBezTo>
                  <a:pt x="19342" y="20096"/>
                  <a:pt x="19310" y="20095"/>
                  <a:pt x="19201" y="20270"/>
                </a:cubicBezTo>
                <a:cubicBezTo>
                  <a:pt x="19088" y="20451"/>
                  <a:pt x="19064" y="20452"/>
                  <a:pt x="18859" y="20240"/>
                </a:cubicBezTo>
                <a:cubicBezTo>
                  <a:pt x="18738" y="20116"/>
                  <a:pt x="18674" y="20073"/>
                  <a:pt x="18713" y="20152"/>
                </a:cubicBezTo>
                <a:cubicBezTo>
                  <a:pt x="18826" y="20379"/>
                  <a:pt x="18496" y="20460"/>
                  <a:pt x="18301" y="20252"/>
                </a:cubicBezTo>
                <a:cubicBezTo>
                  <a:pt x="18175" y="20118"/>
                  <a:pt x="18084" y="20062"/>
                  <a:pt x="18025" y="2008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485" name=""/>
          <p:cNvPicPr>
            <a:picLocks noChangeAspect="0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7943187" y="1592523"/>
            <a:ext cx="2423413" cy="987888"/>
          </a:xfrm>
          <a:prstGeom prst="rect">
            <a:avLst/>
          </a:prstGeom>
        </p:spPr>
      </p:pic>
      <p:sp>
        <p:nvSpPr>
          <p:cNvPr id="482" name="Shape 482"/>
          <p:cNvSpPr/>
          <p:nvPr/>
        </p:nvSpPr>
        <p:spPr>
          <a:xfrm>
            <a:off x="10363605" y="3436293"/>
            <a:ext cx="1959373" cy="472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/>
          <a:lstStyle>
            <a:lvl1pPr defTabSz="415431">
              <a:tabLst/>
              <a:defRPr b="1" sz="1200">
                <a:solidFill>
                  <a:srgbClr val="0433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defRPr>
            </a:lvl1pPr>
          </a:lstStyle>
          <a:p>
            <a:pPr/>
            <a:r>
              <a:t>Aplicação do on-line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Nuvem.png"/>
          <p:cNvPicPr>
            <a:picLocks noChangeAspect="1"/>
          </p:cNvPicPr>
          <p:nvPr/>
        </p:nvPicPr>
        <p:blipFill>
          <a:blip r:embed="rId2">
            <a:alphaModFix amt="69113"/>
            <a:extLst/>
          </a:blip>
          <a:stretch>
            <a:fillRect/>
          </a:stretch>
        </p:blipFill>
        <p:spPr>
          <a:xfrm>
            <a:off x="1321073" y="1937062"/>
            <a:ext cx="10143969" cy="617206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91" name="Group 491"/>
          <p:cNvGrpSpPr/>
          <p:nvPr/>
        </p:nvGrpSpPr>
        <p:grpSpPr>
          <a:xfrm>
            <a:off x="2258065" y="1073722"/>
            <a:ext cx="1255201" cy="1221256"/>
            <a:chOff x="-141434" y="31"/>
            <a:chExt cx="1255199" cy="1221254"/>
          </a:xfrm>
        </p:grpSpPr>
        <p:pic>
          <p:nvPicPr>
            <p:cNvPr id="489" name="image70.jpe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4225" t="3016" r="2293" b="2169"/>
            <a:stretch>
              <a:fillRect/>
            </a:stretch>
          </p:blipFill>
          <p:spPr>
            <a:xfrm>
              <a:off x="9548" y="31"/>
              <a:ext cx="839789" cy="947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6" fill="norm" stroke="1" extrusionOk="0">
                  <a:moveTo>
                    <a:pt x="12862" y="8"/>
                  </a:moveTo>
                  <a:cubicBezTo>
                    <a:pt x="12621" y="33"/>
                    <a:pt x="12001" y="235"/>
                    <a:pt x="11494" y="456"/>
                  </a:cubicBezTo>
                  <a:cubicBezTo>
                    <a:pt x="9717" y="1231"/>
                    <a:pt x="7749" y="2005"/>
                    <a:pt x="7095" y="2183"/>
                  </a:cubicBezTo>
                  <a:cubicBezTo>
                    <a:pt x="5911" y="2505"/>
                    <a:pt x="6026" y="1675"/>
                    <a:pt x="5992" y="10293"/>
                  </a:cubicBezTo>
                  <a:cubicBezTo>
                    <a:pt x="5976" y="14434"/>
                    <a:pt x="5987" y="18042"/>
                    <a:pt x="6023" y="18314"/>
                  </a:cubicBezTo>
                  <a:cubicBezTo>
                    <a:pt x="6086" y="18804"/>
                    <a:pt x="6093" y="18811"/>
                    <a:pt x="6686" y="19065"/>
                  </a:cubicBezTo>
                  <a:cubicBezTo>
                    <a:pt x="7342" y="19347"/>
                    <a:pt x="7479" y="19306"/>
                    <a:pt x="7482" y="18815"/>
                  </a:cubicBezTo>
                  <a:cubicBezTo>
                    <a:pt x="7486" y="18335"/>
                    <a:pt x="7908" y="18205"/>
                    <a:pt x="8391" y="18537"/>
                  </a:cubicBezTo>
                  <a:cubicBezTo>
                    <a:pt x="8547" y="18646"/>
                    <a:pt x="8718" y="18714"/>
                    <a:pt x="8779" y="18681"/>
                  </a:cubicBezTo>
                  <a:cubicBezTo>
                    <a:pt x="8840" y="18648"/>
                    <a:pt x="9039" y="18748"/>
                    <a:pt x="9218" y="18904"/>
                  </a:cubicBezTo>
                  <a:cubicBezTo>
                    <a:pt x="9585" y="19226"/>
                    <a:pt x="9683" y="19824"/>
                    <a:pt x="9381" y="19925"/>
                  </a:cubicBezTo>
                  <a:cubicBezTo>
                    <a:pt x="9173" y="19996"/>
                    <a:pt x="9368" y="20245"/>
                    <a:pt x="9636" y="20247"/>
                  </a:cubicBezTo>
                  <a:cubicBezTo>
                    <a:pt x="9733" y="20247"/>
                    <a:pt x="10401" y="20507"/>
                    <a:pt x="11116" y="20820"/>
                  </a:cubicBezTo>
                  <a:cubicBezTo>
                    <a:pt x="12896" y="21597"/>
                    <a:pt x="13065" y="21587"/>
                    <a:pt x="14393" y="20614"/>
                  </a:cubicBezTo>
                  <a:cubicBezTo>
                    <a:pt x="14703" y="20387"/>
                    <a:pt x="15306" y="19952"/>
                    <a:pt x="15730" y="19647"/>
                  </a:cubicBezTo>
                  <a:cubicBezTo>
                    <a:pt x="16154" y="19341"/>
                    <a:pt x="16544" y="18986"/>
                    <a:pt x="16598" y="18860"/>
                  </a:cubicBezTo>
                  <a:cubicBezTo>
                    <a:pt x="16707" y="18609"/>
                    <a:pt x="16813" y="18574"/>
                    <a:pt x="16996" y="18734"/>
                  </a:cubicBezTo>
                  <a:cubicBezTo>
                    <a:pt x="17166" y="18883"/>
                    <a:pt x="17762" y="18750"/>
                    <a:pt x="17946" y="18519"/>
                  </a:cubicBezTo>
                  <a:cubicBezTo>
                    <a:pt x="18031" y="18414"/>
                    <a:pt x="18079" y="18210"/>
                    <a:pt x="18058" y="18063"/>
                  </a:cubicBezTo>
                  <a:cubicBezTo>
                    <a:pt x="18016" y="17773"/>
                    <a:pt x="18352" y="17490"/>
                    <a:pt x="18742" y="17490"/>
                  </a:cubicBezTo>
                  <a:cubicBezTo>
                    <a:pt x="18852" y="17490"/>
                    <a:pt x="19034" y="17430"/>
                    <a:pt x="19150" y="17356"/>
                  </a:cubicBezTo>
                  <a:cubicBezTo>
                    <a:pt x="19288" y="17267"/>
                    <a:pt x="19404" y="17250"/>
                    <a:pt x="19487" y="17311"/>
                  </a:cubicBezTo>
                  <a:cubicBezTo>
                    <a:pt x="19570" y="17371"/>
                    <a:pt x="19643" y="17361"/>
                    <a:pt x="19691" y="17293"/>
                  </a:cubicBezTo>
                  <a:cubicBezTo>
                    <a:pt x="19743" y="17219"/>
                    <a:pt x="19829" y="17232"/>
                    <a:pt x="19997" y="17329"/>
                  </a:cubicBezTo>
                  <a:cubicBezTo>
                    <a:pt x="20303" y="17505"/>
                    <a:pt x="20923" y="17482"/>
                    <a:pt x="21263" y="17284"/>
                  </a:cubicBezTo>
                  <a:lnTo>
                    <a:pt x="21539" y="17132"/>
                  </a:lnTo>
                  <a:lnTo>
                    <a:pt x="21559" y="12030"/>
                  </a:lnTo>
                  <a:lnTo>
                    <a:pt x="21600" y="6918"/>
                  </a:lnTo>
                  <a:lnTo>
                    <a:pt x="20967" y="6677"/>
                  </a:lnTo>
                  <a:cubicBezTo>
                    <a:pt x="20621" y="6543"/>
                    <a:pt x="20139" y="6354"/>
                    <a:pt x="19895" y="6256"/>
                  </a:cubicBezTo>
                  <a:cubicBezTo>
                    <a:pt x="17630" y="5354"/>
                    <a:pt x="17118" y="5213"/>
                    <a:pt x="16976" y="5415"/>
                  </a:cubicBezTo>
                  <a:cubicBezTo>
                    <a:pt x="16784" y="5687"/>
                    <a:pt x="16700" y="5258"/>
                    <a:pt x="16700" y="3956"/>
                  </a:cubicBezTo>
                  <a:lnTo>
                    <a:pt x="16700" y="2523"/>
                  </a:lnTo>
                  <a:lnTo>
                    <a:pt x="16241" y="2165"/>
                  </a:lnTo>
                  <a:cubicBezTo>
                    <a:pt x="15987" y="1968"/>
                    <a:pt x="15220" y="1391"/>
                    <a:pt x="14536" y="885"/>
                  </a:cubicBezTo>
                  <a:cubicBezTo>
                    <a:pt x="13637" y="221"/>
                    <a:pt x="13378" y="40"/>
                    <a:pt x="13127" y="8"/>
                  </a:cubicBezTo>
                  <a:cubicBezTo>
                    <a:pt x="13043" y="-3"/>
                    <a:pt x="12967" y="-3"/>
                    <a:pt x="12862" y="8"/>
                  </a:cubicBezTo>
                  <a:close/>
                  <a:moveTo>
                    <a:pt x="2828" y="7563"/>
                  </a:moveTo>
                  <a:cubicBezTo>
                    <a:pt x="1556" y="7570"/>
                    <a:pt x="268" y="7602"/>
                    <a:pt x="133" y="7644"/>
                  </a:cubicBezTo>
                  <a:cubicBezTo>
                    <a:pt x="27" y="7677"/>
                    <a:pt x="0" y="8838"/>
                    <a:pt x="0" y="13050"/>
                  </a:cubicBezTo>
                  <a:cubicBezTo>
                    <a:pt x="0" y="18066"/>
                    <a:pt x="17" y="18438"/>
                    <a:pt x="194" y="18528"/>
                  </a:cubicBezTo>
                  <a:cubicBezTo>
                    <a:pt x="298" y="18582"/>
                    <a:pt x="441" y="18606"/>
                    <a:pt x="521" y="18582"/>
                  </a:cubicBezTo>
                  <a:cubicBezTo>
                    <a:pt x="600" y="18557"/>
                    <a:pt x="731" y="18537"/>
                    <a:pt x="806" y="18537"/>
                  </a:cubicBezTo>
                  <a:cubicBezTo>
                    <a:pt x="881" y="18537"/>
                    <a:pt x="1003" y="18430"/>
                    <a:pt x="1072" y="18296"/>
                  </a:cubicBezTo>
                  <a:cubicBezTo>
                    <a:pt x="1142" y="18162"/>
                    <a:pt x="1241" y="18069"/>
                    <a:pt x="1296" y="18099"/>
                  </a:cubicBezTo>
                  <a:cubicBezTo>
                    <a:pt x="1351" y="18129"/>
                    <a:pt x="1431" y="18110"/>
                    <a:pt x="1470" y="18054"/>
                  </a:cubicBezTo>
                  <a:cubicBezTo>
                    <a:pt x="1520" y="17983"/>
                    <a:pt x="1588" y="17985"/>
                    <a:pt x="1695" y="18063"/>
                  </a:cubicBezTo>
                  <a:cubicBezTo>
                    <a:pt x="1846" y="18174"/>
                    <a:pt x="1862" y="18163"/>
                    <a:pt x="1888" y="17938"/>
                  </a:cubicBezTo>
                  <a:cubicBezTo>
                    <a:pt x="1910" y="17745"/>
                    <a:pt x="2278" y="17747"/>
                    <a:pt x="2348" y="17938"/>
                  </a:cubicBezTo>
                  <a:cubicBezTo>
                    <a:pt x="2575" y="18556"/>
                    <a:pt x="2524" y="18537"/>
                    <a:pt x="4012" y="18537"/>
                  </a:cubicBezTo>
                  <a:cubicBezTo>
                    <a:pt x="4933" y="18537"/>
                    <a:pt x="5424" y="18498"/>
                    <a:pt x="5512" y="18421"/>
                  </a:cubicBezTo>
                  <a:cubicBezTo>
                    <a:pt x="5610" y="18335"/>
                    <a:pt x="5635" y="16996"/>
                    <a:pt x="5635" y="12996"/>
                  </a:cubicBezTo>
                  <a:cubicBezTo>
                    <a:pt x="5635" y="8040"/>
                    <a:pt x="5628" y="7687"/>
                    <a:pt x="5451" y="7608"/>
                  </a:cubicBezTo>
                  <a:cubicBezTo>
                    <a:pt x="5358" y="7567"/>
                    <a:pt x="4099" y="7556"/>
                    <a:pt x="2828" y="7563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490" name="Shape 490"/>
            <p:cNvSpPr/>
            <p:nvPr/>
          </p:nvSpPr>
          <p:spPr>
            <a:xfrm>
              <a:off x="-141435" y="846207"/>
              <a:ext cx="1255201" cy="3750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/>
            <a:p>
              <a:pPr defTabSz="415431">
                <a:tabLst/>
                <a:defRPr i="1" sz="1200">
                  <a:solidFill>
                    <a:srgbClr val="B1222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Escritórios</a:t>
              </a:r>
            </a:p>
            <a:p>
              <a:pPr defTabSz="415431">
                <a:tabLst/>
                <a:defRPr i="1" sz="1200">
                  <a:solidFill>
                    <a:srgbClr val="B1222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Regionais e Filiais </a:t>
              </a:r>
            </a:p>
          </p:txBody>
        </p:sp>
      </p:grpSp>
      <p:grpSp>
        <p:nvGrpSpPr>
          <p:cNvPr id="498" name="Group 498"/>
          <p:cNvGrpSpPr/>
          <p:nvPr/>
        </p:nvGrpSpPr>
        <p:grpSpPr>
          <a:xfrm>
            <a:off x="15798" y="5367847"/>
            <a:ext cx="1183060" cy="1289804"/>
            <a:chOff x="0" y="0"/>
            <a:chExt cx="1183059" cy="1289802"/>
          </a:xfrm>
        </p:grpSpPr>
        <p:grpSp>
          <p:nvGrpSpPr>
            <p:cNvPr id="496" name="Group 496"/>
            <p:cNvGrpSpPr/>
            <p:nvPr/>
          </p:nvGrpSpPr>
          <p:grpSpPr>
            <a:xfrm>
              <a:off x="353252" y="-1"/>
              <a:ext cx="829808" cy="1067109"/>
              <a:chOff x="0" y="0"/>
              <a:chExt cx="829806" cy="1067107"/>
            </a:xfrm>
          </p:grpSpPr>
          <p:pic>
            <p:nvPicPr>
              <p:cNvPr id="492" name="image20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-1" y="138097"/>
                <a:ext cx="601125" cy="9290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495" name="Group 495"/>
              <p:cNvGrpSpPr/>
              <p:nvPr/>
            </p:nvGrpSpPr>
            <p:grpSpPr>
              <a:xfrm>
                <a:off x="586918" y="0"/>
                <a:ext cx="242889" cy="488450"/>
                <a:chOff x="0" y="0"/>
                <a:chExt cx="242887" cy="488449"/>
              </a:xfrm>
            </p:grpSpPr>
            <p:pic>
              <p:nvPicPr>
                <p:cNvPr id="493" name="image39.tif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rcRect l="3125" t="3320" r="1863" b="2910"/>
                <a:stretch>
                  <a:fillRect/>
                </a:stretch>
              </p:blipFill>
              <p:spPr>
                <a:xfrm>
                  <a:off x="0" y="248737"/>
                  <a:ext cx="242888" cy="2397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2106" y="0"/>
                      </a:moveTo>
                      <a:cubicBezTo>
                        <a:pt x="10723" y="638"/>
                        <a:pt x="9060" y="1806"/>
                        <a:pt x="5929" y="4077"/>
                      </a:cubicBezTo>
                      <a:lnTo>
                        <a:pt x="0" y="8404"/>
                      </a:lnTo>
                      <a:cubicBezTo>
                        <a:pt x="148" y="8747"/>
                        <a:pt x="254" y="9212"/>
                        <a:pt x="459" y="9441"/>
                      </a:cubicBezTo>
                      <a:cubicBezTo>
                        <a:pt x="1535" y="10646"/>
                        <a:pt x="1535" y="10775"/>
                        <a:pt x="459" y="11193"/>
                      </a:cubicBezTo>
                      <a:cubicBezTo>
                        <a:pt x="273" y="11265"/>
                        <a:pt x="161" y="11526"/>
                        <a:pt x="35" y="11730"/>
                      </a:cubicBezTo>
                      <a:cubicBezTo>
                        <a:pt x="139" y="11901"/>
                        <a:pt x="258" y="12120"/>
                        <a:pt x="388" y="12230"/>
                      </a:cubicBezTo>
                      <a:cubicBezTo>
                        <a:pt x="1359" y="13048"/>
                        <a:pt x="1359" y="13253"/>
                        <a:pt x="388" y="14340"/>
                      </a:cubicBezTo>
                      <a:cubicBezTo>
                        <a:pt x="283" y="14458"/>
                        <a:pt x="200" y="14739"/>
                        <a:pt x="106" y="14913"/>
                      </a:cubicBezTo>
                      <a:lnTo>
                        <a:pt x="4447" y="18238"/>
                      </a:lnTo>
                      <a:lnTo>
                        <a:pt x="8824" y="21600"/>
                      </a:lnTo>
                      <a:cubicBezTo>
                        <a:pt x="10249" y="20974"/>
                        <a:pt x="11943" y="19769"/>
                        <a:pt x="15212" y="17416"/>
                      </a:cubicBezTo>
                      <a:lnTo>
                        <a:pt x="21353" y="12981"/>
                      </a:lnTo>
                      <a:cubicBezTo>
                        <a:pt x="21280" y="12801"/>
                        <a:pt x="21257" y="12420"/>
                        <a:pt x="21176" y="12338"/>
                      </a:cubicBezTo>
                      <a:cubicBezTo>
                        <a:pt x="20513" y="11666"/>
                        <a:pt x="20513" y="11293"/>
                        <a:pt x="21176" y="10621"/>
                      </a:cubicBezTo>
                      <a:cubicBezTo>
                        <a:pt x="21359" y="10436"/>
                        <a:pt x="21468" y="9750"/>
                        <a:pt x="21600" y="9119"/>
                      </a:cubicBezTo>
                      <a:cubicBezTo>
                        <a:pt x="21587" y="9111"/>
                        <a:pt x="21579" y="8783"/>
                        <a:pt x="21565" y="8797"/>
                      </a:cubicBezTo>
                      <a:cubicBezTo>
                        <a:pt x="20664" y="9711"/>
                        <a:pt x="18595" y="7932"/>
                        <a:pt x="18953" y="6544"/>
                      </a:cubicBezTo>
                      <a:cubicBezTo>
                        <a:pt x="19219" y="5516"/>
                        <a:pt x="18341" y="4386"/>
                        <a:pt x="15459" y="2181"/>
                      </a:cubicBezTo>
                      <a:cubicBezTo>
                        <a:pt x="13965" y="1038"/>
                        <a:pt x="13039" y="429"/>
                        <a:pt x="12106" y="0"/>
                      </a:cubicBez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94" name="image19.png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19165" y="0"/>
                  <a:ext cx="204529" cy="2282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sp>
          <p:nvSpPr>
            <p:cNvPr id="497" name="Shape 497"/>
            <p:cNvSpPr/>
            <p:nvPr/>
          </p:nvSpPr>
          <p:spPr>
            <a:xfrm>
              <a:off x="0" y="1068165"/>
              <a:ext cx="1113765" cy="221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defTabSz="415431">
                <a:tabLst/>
                <a:defRPr i="1" sz="1200">
                  <a:solidFill>
                    <a:srgbClr val="B1222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pPr/>
              <a:r>
                <a:t>Lan-Houses</a:t>
              </a:r>
            </a:p>
          </p:txBody>
        </p:sp>
      </p:grpSp>
      <p:grpSp>
        <p:nvGrpSpPr>
          <p:cNvPr id="504" name="Group 504"/>
          <p:cNvGrpSpPr/>
          <p:nvPr/>
        </p:nvGrpSpPr>
        <p:grpSpPr>
          <a:xfrm>
            <a:off x="274155" y="2423036"/>
            <a:ext cx="1113766" cy="1163665"/>
            <a:chOff x="0" y="0"/>
            <a:chExt cx="1113765" cy="1163664"/>
          </a:xfrm>
        </p:grpSpPr>
        <p:grpSp>
          <p:nvGrpSpPr>
            <p:cNvPr id="502" name="Group 502"/>
            <p:cNvGrpSpPr/>
            <p:nvPr/>
          </p:nvGrpSpPr>
          <p:grpSpPr>
            <a:xfrm>
              <a:off x="79566" y="0"/>
              <a:ext cx="718226" cy="771470"/>
              <a:chOff x="0" y="0"/>
              <a:chExt cx="718225" cy="771469"/>
            </a:xfrm>
          </p:grpSpPr>
          <p:pic>
            <p:nvPicPr>
              <p:cNvPr id="499" name="image39.ti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3125" t="3320" r="1898" b="2929"/>
              <a:stretch>
                <a:fillRect/>
              </a:stretch>
            </p:blipFill>
            <p:spPr>
              <a:xfrm>
                <a:off x="-1" y="21478"/>
                <a:ext cx="311602" cy="307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1" h="21600" fill="norm" stroke="1" extrusionOk="0">
                    <a:moveTo>
                      <a:pt x="12100" y="0"/>
                    </a:moveTo>
                    <a:cubicBezTo>
                      <a:pt x="10717" y="638"/>
                      <a:pt x="9070" y="1798"/>
                      <a:pt x="5940" y="4069"/>
                    </a:cubicBezTo>
                    <a:lnTo>
                      <a:pt x="0" y="8389"/>
                    </a:lnTo>
                    <a:cubicBezTo>
                      <a:pt x="148" y="8732"/>
                      <a:pt x="235" y="9191"/>
                      <a:pt x="440" y="9420"/>
                    </a:cubicBezTo>
                    <a:cubicBezTo>
                      <a:pt x="1516" y="10626"/>
                      <a:pt x="1516" y="10758"/>
                      <a:pt x="440" y="11176"/>
                    </a:cubicBezTo>
                    <a:cubicBezTo>
                      <a:pt x="254" y="11249"/>
                      <a:pt x="153" y="11557"/>
                      <a:pt x="27" y="11762"/>
                    </a:cubicBezTo>
                    <a:cubicBezTo>
                      <a:pt x="131" y="11933"/>
                      <a:pt x="228" y="12097"/>
                      <a:pt x="357" y="12207"/>
                    </a:cubicBezTo>
                    <a:cubicBezTo>
                      <a:pt x="1329" y="13024"/>
                      <a:pt x="1329" y="13238"/>
                      <a:pt x="357" y="14326"/>
                    </a:cubicBezTo>
                    <a:cubicBezTo>
                      <a:pt x="253" y="14444"/>
                      <a:pt x="203" y="14737"/>
                      <a:pt x="110" y="14911"/>
                    </a:cubicBezTo>
                    <a:lnTo>
                      <a:pt x="4455" y="18228"/>
                    </a:lnTo>
                    <a:lnTo>
                      <a:pt x="8800" y="21600"/>
                    </a:lnTo>
                    <a:cubicBezTo>
                      <a:pt x="10226" y="20974"/>
                      <a:pt x="11939" y="19773"/>
                      <a:pt x="15207" y="17419"/>
                    </a:cubicBezTo>
                    <a:lnTo>
                      <a:pt x="21367" y="12988"/>
                    </a:lnTo>
                    <a:cubicBezTo>
                      <a:pt x="21294" y="12808"/>
                      <a:pt x="21256" y="12402"/>
                      <a:pt x="21175" y="12319"/>
                    </a:cubicBezTo>
                    <a:cubicBezTo>
                      <a:pt x="20512" y="11647"/>
                      <a:pt x="20512" y="11291"/>
                      <a:pt x="21175" y="10619"/>
                    </a:cubicBezTo>
                    <a:cubicBezTo>
                      <a:pt x="21357" y="10435"/>
                      <a:pt x="21455" y="9745"/>
                      <a:pt x="21587" y="9114"/>
                    </a:cubicBezTo>
                    <a:cubicBezTo>
                      <a:pt x="21574" y="9105"/>
                      <a:pt x="21600" y="8793"/>
                      <a:pt x="21587" y="8807"/>
                    </a:cubicBezTo>
                    <a:cubicBezTo>
                      <a:pt x="20686" y="9721"/>
                      <a:pt x="18589" y="7909"/>
                      <a:pt x="18947" y="6522"/>
                    </a:cubicBezTo>
                    <a:cubicBezTo>
                      <a:pt x="19212" y="5493"/>
                      <a:pt x="18336" y="4407"/>
                      <a:pt x="15455" y="2202"/>
                    </a:cubicBezTo>
                    <a:cubicBezTo>
                      <a:pt x="13961" y="1058"/>
                      <a:pt x="13034" y="429"/>
                      <a:pt x="12100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00" name="image23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334188" y="0"/>
                <a:ext cx="384038" cy="77147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01" name="image19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4596" y="462837"/>
                <a:ext cx="262487" cy="2929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503" name="Shape 503"/>
            <p:cNvSpPr/>
            <p:nvPr/>
          </p:nvSpPr>
          <p:spPr>
            <a:xfrm>
              <a:off x="0" y="788585"/>
              <a:ext cx="1113766" cy="3750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/>
            <a:p>
              <a:pPr defTabSz="415431">
                <a:tabLst/>
                <a:defRPr i="1" sz="1200">
                  <a:solidFill>
                    <a:srgbClr val="B1222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Usuários</a:t>
              </a:r>
            </a:p>
            <a:p>
              <a:pPr defTabSz="415431">
                <a:tabLst/>
                <a:defRPr i="1" sz="1200">
                  <a:solidFill>
                    <a:srgbClr val="B1222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Mobile</a:t>
              </a:r>
            </a:p>
          </p:txBody>
        </p:sp>
      </p:grpSp>
      <p:grpSp>
        <p:nvGrpSpPr>
          <p:cNvPr id="510" name="Group 510"/>
          <p:cNvGrpSpPr/>
          <p:nvPr/>
        </p:nvGrpSpPr>
        <p:grpSpPr>
          <a:xfrm>
            <a:off x="11274313" y="1555366"/>
            <a:ext cx="1113766" cy="1277422"/>
            <a:chOff x="0" y="0"/>
            <a:chExt cx="1113765" cy="1277421"/>
          </a:xfrm>
        </p:grpSpPr>
        <p:grpSp>
          <p:nvGrpSpPr>
            <p:cNvPr id="508" name="Group 508"/>
            <p:cNvGrpSpPr/>
            <p:nvPr/>
          </p:nvGrpSpPr>
          <p:grpSpPr>
            <a:xfrm>
              <a:off x="302419" y="-1"/>
              <a:ext cx="744624" cy="947069"/>
              <a:chOff x="0" y="0"/>
              <a:chExt cx="744623" cy="947067"/>
            </a:xfrm>
          </p:grpSpPr>
          <p:pic>
            <p:nvPicPr>
              <p:cNvPr id="505" name="image22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66753" y="269197"/>
                <a:ext cx="677871" cy="6778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25400" dist="25400" dir="3600000">
                  <a:srgbClr val="A6AAA9">
                    <a:alpha val="70000"/>
                  </a:srgbClr>
                </a:outerShdw>
              </a:effectLst>
            </p:spPr>
          </p:pic>
          <p:pic>
            <p:nvPicPr>
              <p:cNvPr id="506" name="image39.ti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3125" t="3320" r="1898" b="2929"/>
              <a:stretch>
                <a:fillRect/>
              </a:stretch>
            </p:blipFill>
            <p:spPr>
              <a:xfrm>
                <a:off x="55154" y="-1"/>
                <a:ext cx="311602" cy="307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1" h="21600" fill="norm" stroke="1" extrusionOk="0">
                    <a:moveTo>
                      <a:pt x="12100" y="0"/>
                    </a:moveTo>
                    <a:cubicBezTo>
                      <a:pt x="10717" y="638"/>
                      <a:pt x="9070" y="1798"/>
                      <a:pt x="5940" y="4069"/>
                    </a:cubicBezTo>
                    <a:lnTo>
                      <a:pt x="0" y="8389"/>
                    </a:lnTo>
                    <a:cubicBezTo>
                      <a:pt x="148" y="8732"/>
                      <a:pt x="235" y="9191"/>
                      <a:pt x="440" y="9420"/>
                    </a:cubicBezTo>
                    <a:cubicBezTo>
                      <a:pt x="1516" y="10626"/>
                      <a:pt x="1516" y="10758"/>
                      <a:pt x="440" y="11176"/>
                    </a:cubicBezTo>
                    <a:cubicBezTo>
                      <a:pt x="254" y="11249"/>
                      <a:pt x="153" y="11557"/>
                      <a:pt x="27" y="11762"/>
                    </a:cubicBezTo>
                    <a:cubicBezTo>
                      <a:pt x="131" y="11933"/>
                      <a:pt x="228" y="12097"/>
                      <a:pt x="357" y="12207"/>
                    </a:cubicBezTo>
                    <a:cubicBezTo>
                      <a:pt x="1329" y="13024"/>
                      <a:pt x="1329" y="13238"/>
                      <a:pt x="357" y="14326"/>
                    </a:cubicBezTo>
                    <a:cubicBezTo>
                      <a:pt x="253" y="14444"/>
                      <a:pt x="203" y="14737"/>
                      <a:pt x="110" y="14911"/>
                    </a:cubicBezTo>
                    <a:lnTo>
                      <a:pt x="4455" y="18228"/>
                    </a:lnTo>
                    <a:lnTo>
                      <a:pt x="8800" y="21600"/>
                    </a:lnTo>
                    <a:cubicBezTo>
                      <a:pt x="10226" y="20974"/>
                      <a:pt x="11939" y="19773"/>
                      <a:pt x="15207" y="17419"/>
                    </a:cubicBezTo>
                    <a:lnTo>
                      <a:pt x="21367" y="12988"/>
                    </a:lnTo>
                    <a:cubicBezTo>
                      <a:pt x="21294" y="12808"/>
                      <a:pt x="21256" y="12402"/>
                      <a:pt x="21175" y="12319"/>
                    </a:cubicBezTo>
                    <a:cubicBezTo>
                      <a:pt x="20512" y="11647"/>
                      <a:pt x="20512" y="11291"/>
                      <a:pt x="21175" y="10619"/>
                    </a:cubicBezTo>
                    <a:cubicBezTo>
                      <a:pt x="21357" y="10435"/>
                      <a:pt x="21455" y="9745"/>
                      <a:pt x="21587" y="9114"/>
                    </a:cubicBezTo>
                    <a:cubicBezTo>
                      <a:pt x="21574" y="9105"/>
                      <a:pt x="21600" y="8793"/>
                      <a:pt x="21587" y="8807"/>
                    </a:cubicBezTo>
                    <a:cubicBezTo>
                      <a:pt x="20686" y="9721"/>
                      <a:pt x="18589" y="7909"/>
                      <a:pt x="18947" y="6522"/>
                    </a:cubicBezTo>
                    <a:cubicBezTo>
                      <a:pt x="19212" y="5493"/>
                      <a:pt x="18336" y="4407"/>
                      <a:pt x="15455" y="2202"/>
                    </a:cubicBezTo>
                    <a:cubicBezTo>
                      <a:pt x="13961" y="1058"/>
                      <a:pt x="13034" y="429"/>
                      <a:pt x="12100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07" name="image19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402844"/>
                <a:ext cx="262486" cy="29292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509" name="Shape 509"/>
            <p:cNvSpPr/>
            <p:nvPr/>
          </p:nvSpPr>
          <p:spPr>
            <a:xfrm>
              <a:off x="0" y="902342"/>
              <a:ext cx="1113766" cy="3750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/>
            <a:p>
              <a:pPr defTabSz="415431">
                <a:tabLst/>
                <a:defRPr i="1" sz="1200">
                  <a:solidFill>
                    <a:srgbClr val="B1222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Usuários</a:t>
              </a:r>
            </a:p>
            <a:p>
              <a:pPr defTabSz="415431">
                <a:tabLst/>
                <a:defRPr i="1" sz="1200">
                  <a:solidFill>
                    <a:srgbClr val="B1222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em campo</a:t>
              </a:r>
            </a:p>
          </p:txBody>
        </p:sp>
      </p:grpSp>
      <p:grpSp>
        <p:nvGrpSpPr>
          <p:cNvPr id="517" name="Group 517"/>
          <p:cNvGrpSpPr/>
          <p:nvPr/>
        </p:nvGrpSpPr>
        <p:grpSpPr>
          <a:xfrm>
            <a:off x="565089" y="8165759"/>
            <a:ext cx="1391652" cy="1163093"/>
            <a:chOff x="0" y="0"/>
            <a:chExt cx="1391651" cy="1163091"/>
          </a:xfrm>
        </p:grpSpPr>
        <p:grpSp>
          <p:nvGrpSpPr>
            <p:cNvPr id="513" name="Group 513"/>
            <p:cNvGrpSpPr/>
            <p:nvPr/>
          </p:nvGrpSpPr>
          <p:grpSpPr>
            <a:xfrm>
              <a:off x="178446" y="0"/>
              <a:ext cx="1213206" cy="1163092"/>
              <a:chOff x="-21207" y="0"/>
              <a:chExt cx="1213205" cy="1163091"/>
            </a:xfrm>
          </p:grpSpPr>
          <p:pic>
            <p:nvPicPr>
              <p:cNvPr id="511" name="image71.png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191999" cy="8590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12" name="Shape 512"/>
              <p:cNvSpPr/>
              <p:nvPr/>
            </p:nvSpPr>
            <p:spPr>
              <a:xfrm>
                <a:off x="-21208" y="788013"/>
                <a:ext cx="1081485" cy="3750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>
                <a:lvl1pPr defTabSz="415431">
                  <a:tabLst/>
                  <a:defRPr i="1" sz="1200">
                    <a:solidFill>
                      <a:srgbClr val="B12223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pPr/>
                <a:r>
                  <a:t>Órgãos governamentais</a:t>
                </a:r>
              </a:p>
            </p:txBody>
          </p:sp>
        </p:grpSp>
        <p:grpSp>
          <p:nvGrpSpPr>
            <p:cNvPr id="516" name="Group 516"/>
            <p:cNvGrpSpPr/>
            <p:nvPr/>
          </p:nvGrpSpPr>
          <p:grpSpPr>
            <a:xfrm>
              <a:off x="0" y="37617"/>
              <a:ext cx="242888" cy="488450"/>
              <a:chOff x="0" y="0"/>
              <a:chExt cx="242887" cy="488449"/>
            </a:xfrm>
          </p:grpSpPr>
          <p:pic>
            <p:nvPicPr>
              <p:cNvPr id="514" name="image39.ti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3125" t="3320" r="1863" b="2910"/>
              <a:stretch>
                <a:fillRect/>
              </a:stretch>
            </p:blipFill>
            <p:spPr>
              <a:xfrm>
                <a:off x="0" y="248737"/>
                <a:ext cx="242888" cy="2397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106" y="0"/>
                    </a:moveTo>
                    <a:cubicBezTo>
                      <a:pt x="10723" y="638"/>
                      <a:pt x="9060" y="1806"/>
                      <a:pt x="5929" y="4077"/>
                    </a:cubicBezTo>
                    <a:lnTo>
                      <a:pt x="0" y="8404"/>
                    </a:lnTo>
                    <a:cubicBezTo>
                      <a:pt x="148" y="8747"/>
                      <a:pt x="254" y="9212"/>
                      <a:pt x="459" y="9441"/>
                    </a:cubicBezTo>
                    <a:cubicBezTo>
                      <a:pt x="1535" y="10646"/>
                      <a:pt x="1535" y="10775"/>
                      <a:pt x="459" y="11193"/>
                    </a:cubicBezTo>
                    <a:cubicBezTo>
                      <a:pt x="273" y="11265"/>
                      <a:pt x="161" y="11526"/>
                      <a:pt x="35" y="11730"/>
                    </a:cubicBezTo>
                    <a:cubicBezTo>
                      <a:pt x="139" y="11901"/>
                      <a:pt x="258" y="12120"/>
                      <a:pt x="388" y="12230"/>
                    </a:cubicBezTo>
                    <a:cubicBezTo>
                      <a:pt x="1359" y="13048"/>
                      <a:pt x="1359" y="13253"/>
                      <a:pt x="388" y="14340"/>
                    </a:cubicBezTo>
                    <a:cubicBezTo>
                      <a:pt x="283" y="14458"/>
                      <a:pt x="200" y="14739"/>
                      <a:pt x="106" y="14913"/>
                    </a:cubicBezTo>
                    <a:lnTo>
                      <a:pt x="4447" y="18238"/>
                    </a:lnTo>
                    <a:lnTo>
                      <a:pt x="8824" y="21600"/>
                    </a:lnTo>
                    <a:cubicBezTo>
                      <a:pt x="10249" y="20974"/>
                      <a:pt x="11943" y="19769"/>
                      <a:pt x="15212" y="17416"/>
                    </a:cubicBezTo>
                    <a:lnTo>
                      <a:pt x="21353" y="12981"/>
                    </a:lnTo>
                    <a:cubicBezTo>
                      <a:pt x="21280" y="12801"/>
                      <a:pt x="21257" y="12420"/>
                      <a:pt x="21176" y="12338"/>
                    </a:cubicBezTo>
                    <a:cubicBezTo>
                      <a:pt x="20513" y="11666"/>
                      <a:pt x="20513" y="11293"/>
                      <a:pt x="21176" y="10621"/>
                    </a:cubicBezTo>
                    <a:cubicBezTo>
                      <a:pt x="21359" y="10436"/>
                      <a:pt x="21468" y="9750"/>
                      <a:pt x="21600" y="9119"/>
                    </a:cubicBezTo>
                    <a:cubicBezTo>
                      <a:pt x="21587" y="9111"/>
                      <a:pt x="21579" y="8783"/>
                      <a:pt x="21565" y="8797"/>
                    </a:cubicBezTo>
                    <a:cubicBezTo>
                      <a:pt x="20664" y="9711"/>
                      <a:pt x="18595" y="7932"/>
                      <a:pt x="18953" y="6544"/>
                    </a:cubicBezTo>
                    <a:cubicBezTo>
                      <a:pt x="19219" y="5516"/>
                      <a:pt x="18341" y="4386"/>
                      <a:pt x="15459" y="2181"/>
                    </a:cubicBezTo>
                    <a:cubicBezTo>
                      <a:pt x="13965" y="1038"/>
                      <a:pt x="13039" y="429"/>
                      <a:pt x="12106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15" name="image19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9165" y="0"/>
                <a:ext cx="204529" cy="2282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524" name="Group 524"/>
          <p:cNvGrpSpPr/>
          <p:nvPr/>
        </p:nvGrpSpPr>
        <p:grpSpPr>
          <a:xfrm>
            <a:off x="11263372" y="6510492"/>
            <a:ext cx="1432235" cy="1272137"/>
            <a:chOff x="0" y="-54"/>
            <a:chExt cx="1432233" cy="1272136"/>
          </a:xfrm>
        </p:grpSpPr>
        <p:grpSp>
          <p:nvGrpSpPr>
            <p:cNvPr id="520" name="Group 520"/>
            <p:cNvGrpSpPr/>
            <p:nvPr/>
          </p:nvGrpSpPr>
          <p:grpSpPr>
            <a:xfrm>
              <a:off x="31944" y="-55"/>
              <a:ext cx="1400290" cy="1272137"/>
              <a:chOff x="-229103" y="-54"/>
              <a:chExt cx="1400289" cy="1272136"/>
            </a:xfrm>
          </p:grpSpPr>
          <p:pic>
            <p:nvPicPr>
              <p:cNvPr id="518" name="image61.tif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rcRect l="2172" t="3540" r="993" b="2426"/>
              <a:stretch>
                <a:fillRect/>
              </a:stretch>
            </p:blipFill>
            <p:spPr>
              <a:xfrm>
                <a:off x="-2" y="-55"/>
                <a:ext cx="1171188" cy="8871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7" h="21585" fill="norm" stroke="1" extrusionOk="0">
                    <a:moveTo>
                      <a:pt x="8790" y="1"/>
                    </a:moveTo>
                    <a:cubicBezTo>
                      <a:pt x="8505" y="-6"/>
                      <a:pt x="8238" y="15"/>
                      <a:pt x="8138" y="59"/>
                    </a:cubicBezTo>
                    <a:cubicBezTo>
                      <a:pt x="8067" y="90"/>
                      <a:pt x="7878" y="130"/>
                      <a:pt x="7714" y="146"/>
                    </a:cubicBezTo>
                    <a:cubicBezTo>
                      <a:pt x="7550" y="162"/>
                      <a:pt x="7366" y="182"/>
                      <a:pt x="7304" y="194"/>
                    </a:cubicBezTo>
                    <a:cubicBezTo>
                      <a:pt x="7243" y="205"/>
                      <a:pt x="7106" y="226"/>
                      <a:pt x="7004" y="242"/>
                    </a:cubicBezTo>
                    <a:cubicBezTo>
                      <a:pt x="6901" y="257"/>
                      <a:pt x="6616" y="316"/>
                      <a:pt x="6360" y="368"/>
                    </a:cubicBezTo>
                    <a:cubicBezTo>
                      <a:pt x="6104" y="419"/>
                      <a:pt x="5761" y="469"/>
                      <a:pt x="5599" y="484"/>
                    </a:cubicBezTo>
                    <a:cubicBezTo>
                      <a:pt x="5436" y="500"/>
                      <a:pt x="5239" y="536"/>
                      <a:pt x="5167" y="561"/>
                    </a:cubicBezTo>
                    <a:cubicBezTo>
                      <a:pt x="5095" y="587"/>
                      <a:pt x="4927" y="617"/>
                      <a:pt x="4801" y="629"/>
                    </a:cubicBezTo>
                    <a:cubicBezTo>
                      <a:pt x="4674" y="641"/>
                      <a:pt x="4564" y="662"/>
                      <a:pt x="4545" y="677"/>
                    </a:cubicBezTo>
                    <a:cubicBezTo>
                      <a:pt x="4526" y="692"/>
                      <a:pt x="4361" y="710"/>
                      <a:pt x="4179" y="725"/>
                    </a:cubicBezTo>
                    <a:cubicBezTo>
                      <a:pt x="3997" y="740"/>
                      <a:pt x="3794" y="776"/>
                      <a:pt x="3732" y="803"/>
                    </a:cubicBezTo>
                    <a:cubicBezTo>
                      <a:pt x="3669" y="829"/>
                      <a:pt x="3561" y="853"/>
                      <a:pt x="3491" y="851"/>
                    </a:cubicBezTo>
                    <a:cubicBezTo>
                      <a:pt x="3420" y="849"/>
                      <a:pt x="3186" y="868"/>
                      <a:pt x="2971" y="899"/>
                    </a:cubicBezTo>
                    <a:cubicBezTo>
                      <a:pt x="2465" y="971"/>
                      <a:pt x="2193" y="987"/>
                      <a:pt x="2093" y="938"/>
                    </a:cubicBezTo>
                    <a:cubicBezTo>
                      <a:pt x="2034" y="910"/>
                      <a:pt x="1996" y="928"/>
                      <a:pt x="1947" y="996"/>
                    </a:cubicBezTo>
                    <a:cubicBezTo>
                      <a:pt x="1906" y="1052"/>
                      <a:pt x="1794" y="1100"/>
                      <a:pt x="1669" y="1121"/>
                    </a:cubicBezTo>
                    <a:cubicBezTo>
                      <a:pt x="1140" y="1212"/>
                      <a:pt x="948" y="1231"/>
                      <a:pt x="907" y="1189"/>
                    </a:cubicBezTo>
                    <a:cubicBezTo>
                      <a:pt x="880" y="1160"/>
                      <a:pt x="823" y="1171"/>
                      <a:pt x="768" y="1218"/>
                    </a:cubicBezTo>
                    <a:cubicBezTo>
                      <a:pt x="721" y="1259"/>
                      <a:pt x="596" y="1307"/>
                      <a:pt x="483" y="1324"/>
                    </a:cubicBezTo>
                    <a:cubicBezTo>
                      <a:pt x="371" y="1342"/>
                      <a:pt x="222" y="1374"/>
                      <a:pt x="154" y="1401"/>
                    </a:cubicBezTo>
                    <a:cubicBezTo>
                      <a:pt x="40" y="1447"/>
                      <a:pt x="33" y="1453"/>
                      <a:pt x="95" y="1517"/>
                    </a:cubicBezTo>
                    <a:cubicBezTo>
                      <a:pt x="159" y="1581"/>
                      <a:pt x="160" y="1584"/>
                      <a:pt x="81" y="1614"/>
                    </a:cubicBezTo>
                    <a:cubicBezTo>
                      <a:pt x="35" y="1631"/>
                      <a:pt x="-1" y="1664"/>
                      <a:pt x="0" y="1681"/>
                    </a:cubicBezTo>
                    <a:cubicBezTo>
                      <a:pt x="1" y="1698"/>
                      <a:pt x="29" y="2131"/>
                      <a:pt x="66" y="2637"/>
                    </a:cubicBezTo>
                    <a:cubicBezTo>
                      <a:pt x="123" y="3443"/>
                      <a:pt x="149" y="3562"/>
                      <a:pt x="220" y="3661"/>
                    </a:cubicBezTo>
                    <a:cubicBezTo>
                      <a:pt x="300" y="3774"/>
                      <a:pt x="293" y="3781"/>
                      <a:pt x="220" y="3864"/>
                    </a:cubicBezTo>
                    <a:cubicBezTo>
                      <a:pt x="179" y="3910"/>
                      <a:pt x="152" y="3996"/>
                      <a:pt x="154" y="4057"/>
                    </a:cubicBezTo>
                    <a:cubicBezTo>
                      <a:pt x="157" y="4150"/>
                      <a:pt x="159" y="4139"/>
                      <a:pt x="205" y="3999"/>
                    </a:cubicBezTo>
                    <a:cubicBezTo>
                      <a:pt x="290" y="3744"/>
                      <a:pt x="332" y="3862"/>
                      <a:pt x="373" y="4511"/>
                    </a:cubicBezTo>
                    <a:cubicBezTo>
                      <a:pt x="394" y="4832"/>
                      <a:pt x="424" y="5281"/>
                      <a:pt x="439" y="5505"/>
                    </a:cubicBezTo>
                    <a:cubicBezTo>
                      <a:pt x="468" y="5933"/>
                      <a:pt x="444" y="6031"/>
                      <a:pt x="322" y="5969"/>
                    </a:cubicBezTo>
                    <a:cubicBezTo>
                      <a:pt x="271" y="5943"/>
                      <a:pt x="265" y="5968"/>
                      <a:pt x="293" y="6065"/>
                    </a:cubicBezTo>
                    <a:cubicBezTo>
                      <a:pt x="320" y="6160"/>
                      <a:pt x="396" y="7051"/>
                      <a:pt x="410" y="7446"/>
                    </a:cubicBezTo>
                    <a:cubicBezTo>
                      <a:pt x="428" y="7998"/>
                      <a:pt x="449" y="8138"/>
                      <a:pt x="578" y="8315"/>
                    </a:cubicBezTo>
                    <a:cubicBezTo>
                      <a:pt x="659" y="8426"/>
                      <a:pt x="698" y="8507"/>
                      <a:pt x="673" y="8528"/>
                    </a:cubicBezTo>
                    <a:cubicBezTo>
                      <a:pt x="645" y="8551"/>
                      <a:pt x="640" y="8590"/>
                      <a:pt x="666" y="8653"/>
                    </a:cubicBezTo>
                    <a:cubicBezTo>
                      <a:pt x="686" y="8703"/>
                      <a:pt x="703" y="8863"/>
                      <a:pt x="703" y="9011"/>
                    </a:cubicBezTo>
                    <a:cubicBezTo>
                      <a:pt x="703" y="9160"/>
                      <a:pt x="722" y="9456"/>
                      <a:pt x="746" y="9667"/>
                    </a:cubicBezTo>
                    <a:cubicBezTo>
                      <a:pt x="785" y="10020"/>
                      <a:pt x="792" y="10112"/>
                      <a:pt x="776" y="10285"/>
                    </a:cubicBezTo>
                    <a:cubicBezTo>
                      <a:pt x="766" y="10395"/>
                      <a:pt x="798" y="10490"/>
                      <a:pt x="864" y="10556"/>
                    </a:cubicBezTo>
                    <a:cubicBezTo>
                      <a:pt x="933" y="10624"/>
                      <a:pt x="916" y="10737"/>
                      <a:pt x="842" y="10701"/>
                    </a:cubicBezTo>
                    <a:cubicBezTo>
                      <a:pt x="626" y="10594"/>
                      <a:pt x="623" y="10597"/>
                      <a:pt x="644" y="10797"/>
                    </a:cubicBezTo>
                    <a:cubicBezTo>
                      <a:pt x="656" y="10901"/>
                      <a:pt x="687" y="11246"/>
                      <a:pt x="710" y="11570"/>
                    </a:cubicBezTo>
                    <a:cubicBezTo>
                      <a:pt x="766" y="12356"/>
                      <a:pt x="762" y="12361"/>
                      <a:pt x="886" y="12429"/>
                    </a:cubicBezTo>
                    <a:cubicBezTo>
                      <a:pt x="1106" y="12549"/>
                      <a:pt x="1168" y="12706"/>
                      <a:pt x="1186" y="13192"/>
                    </a:cubicBezTo>
                    <a:cubicBezTo>
                      <a:pt x="1187" y="13219"/>
                      <a:pt x="1267" y="13299"/>
                      <a:pt x="1361" y="13366"/>
                    </a:cubicBezTo>
                    <a:cubicBezTo>
                      <a:pt x="1454" y="13433"/>
                      <a:pt x="1546" y="13521"/>
                      <a:pt x="1566" y="13569"/>
                    </a:cubicBezTo>
                    <a:cubicBezTo>
                      <a:pt x="1586" y="13616"/>
                      <a:pt x="1615" y="13650"/>
                      <a:pt x="1632" y="13636"/>
                    </a:cubicBezTo>
                    <a:cubicBezTo>
                      <a:pt x="1649" y="13622"/>
                      <a:pt x="1700" y="13644"/>
                      <a:pt x="1749" y="13694"/>
                    </a:cubicBezTo>
                    <a:cubicBezTo>
                      <a:pt x="1797" y="13744"/>
                      <a:pt x="1892" y="13827"/>
                      <a:pt x="1961" y="13878"/>
                    </a:cubicBezTo>
                    <a:cubicBezTo>
                      <a:pt x="2097" y="13978"/>
                      <a:pt x="2101" y="13994"/>
                      <a:pt x="2430" y="14274"/>
                    </a:cubicBezTo>
                    <a:cubicBezTo>
                      <a:pt x="2996" y="14756"/>
                      <a:pt x="3382" y="15069"/>
                      <a:pt x="3623" y="15259"/>
                    </a:cubicBezTo>
                    <a:cubicBezTo>
                      <a:pt x="3722" y="15338"/>
                      <a:pt x="3833" y="15436"/>
                      <a:pt x="3879" y="15490"/>
                    </a:cubicBezTo>
                    <a:cubicBezTo>
                      <a:pt x="3925" y="15544"/>
                      <a:pt x="3986" y="15599"/>
                      <a:pt x="4011" y="15606"/>
                    </a:cubicBezTo>
                    <a:cubicBezTo>
                      <a:pt x="4035" y="15613"/>
                      <a:pt x="4102" y="15662"/>
                      <a:pt x="4157" y="15712"/>
                    </a:cubicBezTo>
                    <a:cubicBezTo>
                      <a:pt x="4212" y="15761"/>
                      <a:pt x="4417" y="15932"/>
                      <a:pt x="4611" y="16089"/>
                    </a:cubicBezTo>
                    <a:cubicBezTo>
                      <a:pt x="5005" y="16407"/>
                      <a:pt x="5130" y="16541"/>
                      <a:pt x="5130" y="16639"/>
                    </a:cubicBezTo>
                    <a:cubicBezTo>
                      <a:pt x="5130" y="16675"/>
                      <a:pt x="5022" y="16768"/>
                      <a:pt x="4889" y="16852"/>
                    </a:cubicBezTo>
                    <a:cubicBezTo>
                      <a:pt x="4694" y="16975"/>
                      <a:pt x="4652" y="17021"/>
                      <a:pt x="4669" y="17093"/>
                    </a:cubicBezTo>
                    <a:cubicBezTo>
                      <a:pt x="4712" y="17272"/>
                      <a:pt x="4625" y="17378"/>
                      <a:pt x="4230" y="17653"/>
                    </a:cubicBezTo>
                    <a:cubicBezTo>
                      <a:pt x="4182" y="17687"/>
                      <a:pt x="4164" y="17755"/>
                      <a:pt x="4164" y="17875"/>
                    </a:cubicBezTo>
                    <a:cubicBezTo>
                      <a:pt x="4164" y="18055"/>
                      <a:pt x="4171" y="18067"/>
                      <a:pt x="4589" y="18465"/>
                    </a:cubicBezTo>
                    <a:cubicBezTo>
                      <a:pt x="4680" y="18551"/>
                      <a:pt x="5552" y="19411"/>
                      <a:pt x="5687" y="19546"/>
                    </a:cubicBezTo>
                    <a:cubicBezTo>
                      <a:pt x="5737" y="19598"/>
                      <a:pt x="5885" y="19736"/>
                      <a:pt x="6016" y="19865"/>
                    </a:cubicBezTo>
                    <a:cubicBezTo>
                      <a:pt x="6523" y="20364"/>
                      <a:pt x="6581" y="20436"/>
                      <a:pt x="6601" y="20502"/>
                    </a:cubicBezTo>
                    <a:cubicBezTo>
                      <a:pt x="6612" y="20540"/>
                      <a:pt x="6642" y="20553"/>
                      <a:pt x="6667" y="20541"/>
                    </a:cubicBezTo>
                    <a:cubicBezTo>
                      <a:pt x="6691" y="20528"/>
                      <a:pt x="6761" y="20585"/>
                      <a:pt x="6828" y="20666"/>
                    </a:cubicBezTo>
                    <a:cubicBezTo>
                      <a:pt x="6894" y="20746"/>
                      <a:pt x="6967" y="20817"/>
                      <a:pt x="6982" y="20821"/>
                    </a:cubicBezTo>
                    <a:cubicBezTo>
                      <a:pt x="7027" y="20836"/>
                      <a:pt x="7687" y="21498"/>
                      <a:pt x="7714" y="21555"/>
                    </a:cubicBezTo>
                    <a:cubicBezTo>
                      <a:pt x="7728" y="21584"/>
                      <a:pt x="7769" y="21594"/>
                      <a:pt x="7802" y="21574"/>
                    </a:cubicBezTo>
                    <a:cubicBezTo>
                      <a:pt x="7867" y="21537"/>
                      <a:pt x="8263" y="21490"/>
                      <a:pt x="8914" y="21439"/>
                    </a:cubicBezTo>
                    <a:cubicBezTo>
                      <a:pt x="9238" y="21414"/>
                      <a:pt x="9340" y="21385"/>
                      <a:pt x="9529" y="21265"/>
                    </a:cubicBezTo>
                    <a:cubicBezTo>
                      <a:pt x="9752" y="21123"/>
                      <a:pt x="9769" y="21124"/>
                      <a:pt x="10744" y="21072"/>
                    </a:cubicBezTo>
                    <a:cubicBezTo>
                      <a:pt x="11286" y="21043"/>
                      <a:pt x="12126" y="20993"/>
                      <a:pt x="12617" y="20966"/>
                    </a:cubicBezTo>
                    <a:lnTo>
                      <a:pt x="13510" y="20917"/>
                    </a:lnTo>
                    <a:lnTo>
                      <a:pt x="13678" y="20753"/>
                    </a:lnTo>
                    <a:cubicBezTo>
                      <a:pt x="13770" y="20666"/>
                      <a:pt x="14180" y="20273"/>
                      <a:pt x="14586" y="19874"/>
                    </a:cubicBezTo>
                    <a:cubicBezTo>
                      <a:pt x="14992" y="19475"/>
                      <a:pt x="15331" y="19150"/>
                      <a:pt x="15340" y="19150"/>
                    </a:cubicBezTo>
                    <a:cubicBezTo>
                      <a:pt x="15349" y="19150"/>
                      <a:pt x="15466" y="19025"/>
                      <a:pt x="15603" y="18880"/>
                    </a:cubicBezTo>
                    <a:cubicBezTo>
                      <a:pt x="15740" y="18735"/>
                      <a:pt x="15960" y="18529"/>
                      <a:pt x="16086" y="18416"/>
                    </a:cubicBezTo>
                    <a:cubicBezTo>
                      <a:pt x="16213" y="18304"/>
                      <a:pt x="16354" y="18164"/>
                      <a:pt x="16401" y="18098"/>
                    </a:cubicBezTo>
                    <a:cubicBezTo>
                      <a:pt x="16448" y="18033"/>
                      <a:pt x="16495" y="17973"/>
                      <a:pt x="16511" y="17972"/>
                    </a:cubicBezTo>
                    <a:cubicBezTo>
                      <a:pt x="16526" y="17972"/>
                      <a:pt x="16702" y="17810"/>
                      <a:pt x="16898" y="17615"/>
                    </a:cubicBezTo>
                    <a:cubicBezTo>
                      <a:pt x="17095" y="17419"/>
                      <a:pt x="17300" y="17226"/>
                      <a:pt x="17352" y="17180"/>
                    </a:cubicBezTo>
                    <a:cubicBezTo>
                      <a:pt x="17404" y="17135"/>
                      <a:pt x="17498" y="17031"/>
                      <a:pt x="17564" y="16948"/>
                    </a:cubicBezTo>
                    <a:cubicBezTo>
                      <a:pt x="17631" y="16865"/>
                      <a:pt x="17698" y="16794"/>
                      <a:pt x="17711" y="16794"/>
                    </a:cubicBezTo>
                    <a:cubicBezTo>
                      <a:pt x="17743" y="16794"/>
                      <a:pt x="18060" y="16491"/>
                      <a:pt x="18487" y="16060"/>
                    </a:cubicBezTo>
                    <a:cubicBezTo>
                      <a:pt x="18687" y="15857"/>
                      <a:pt x="18896" y="15652"/>
                      <a:pt x="18948" y="15606"/>
                    </a:cubicBezTo>
                    <a:cubicBezTo>
                      <a:pt x="18999" y="15561"/>
                      <a:pt x="19093" y="15457"/>
                      <a:pt x="19160" y="15374"/>
                    </a:cubicBezTo>
                    <a:cubicBezTo>
                      <a:pt x="19226" y="15291"/>
                      <a:pt x="19301" y="15230"/>
                      <a:pt x="19314" y="15230"/>
                    </a:cubicBezTo>
                    <a:cubicBezTo>
                      <a:pt x="19354" y="15230"/>
                      <a:pt x="19858" y="14713"/>
                      <a:pt x="19958" y="14573"/>
                    </a:cubicBezTo>
                    <a:cubicBezTo>
                      <a:pt x="20009" y="14502"/>
                      <a:pt x="20071" y="14447"/>
                      <a:pt x="20089" y="14447"/>
                    </a:cubicBezTo>
                    <a:cubicBezTo>
                      <a:pt x="20108" y="14446"/>
                      <a:pt x="20176" y="14390"/>
                      <a:pt x="20243" y="14322"/>
                    </a:cubicBezTo>
                    <a:cubicBezTo>
                      <a:pt x="20310" y="14255"/>
                      <a:pt x="20377" y="14196"/>
                      <a:pt x="20389" y="14196"/>
                    </a:cubicBezTo>
                    <a:cubicBezTo>
                      <a:pt x="20411" y="14196"/>
                      <a:pt x="20440" y="14159"/>
                      <a:pt x="20690" y="13849"/>
                    </a:cubicBezTo>
                    <a:cubicBezTo>
                      <a:pt x="20767" y="13751"/>
                      <a:pt x="20870" y="13655"/>
                      <a:pt x="20916" y="13636"/>
                    </a:cubicBezTo>
                    <a:cubicBezTo>
                      <a:pt x="20962" y="13618"/>
                      <a:pt x="20997" y="13583"/>
                      <a:pt x="20997" y="13559"/>
                    </a:cubicBezTo>
                    <a:cubicBezTo>
                      <a:pt x="20997" y="13514"/>
                      <a:pt x="21385" y="13115"/>
                      <a:pt x="21429" y="13115"/>
                    </a:cubicBezTo>
                    <a:cubicBezTo>
                      <a:pt x="21442" y="13115"/>
                      <a:pt x="21486" y="13069"/>
                      <a:pt x="21524" y="13009"/>
                    </a:cubicBezTo>
                    <a:cubicBezTo>
                      <a:pt x="21568" y="12939"/>
                      <a:pt x="21594" y="12838"/>
                      <a:pt x="21597" y="12748"/>
                    </a:cubicBezTo>
                    <a:cubicBezTo>
                      <a:pt x="21599" y="12659"/>
                      <a:pt x="21579" y="12576"/>
                      <a:pt x="21538" y="12555"/>
                    </a:cubicBezTo>
                    <a:cubicBezTo>
                      <a:pt x="21490" y="12531"/>
                      <a:pt x="21481" y="12476"/>
                      <a:pt x="21495" y="12284"/>
                    </a:cubicBezTo>
                    <a:cubicBezTo>
                      <a:pt x="21505" y="12151"/>
                      <a:pt x="21499" y="12021"/>
                      <a:pt x="21487" y="11995"/>
                    </a:cubicBezTo>
                    <a:cubicBezTo>
                      <a:pt x="21474" y="11969"/>
                      <a:pt x="21292" y="11919"/>
                      <a:pt x="21077" y="11888"/>
                    </a:cubicBezTo>
                    <a:cubicBezTo>
                      <a:pt x="20862" y="11857"/>
                      <a:pt x="20590" y="11817"/>
                      <a:pt x="20477" y="11792"/>
                    </a:cubicBezTo>
                    <a:cubicBezTo>
                      <a:pt x="20365" y="11767"/>
                      <a:pt x="20054" y="11709"/>
                      <a:pt x="19789" y="11666"/>
                    </a:cubicBezTo>
                    <a:cubicBezTo>
                      <a:pt x="19523" y="11623"/>
                      <a:pt x="19205" y="11573"/>
                      <a:pt x="19072" y="11550"/>
                    </a:cubicBezTo>
                    <a:cubicBezTo>
                      <a:pt x="18940" y="11527"/>
                      <a:pt x="18649" y="11485"/>
                      <a:pt x="18435" y="11454"/>
                    </a:cubicBezTo>
                    <a:cubicBezTo>
                      <a:pt x="18220" y="11423"/>
                      <a:pt x="18024" y="11380"/>
                      <a:pt x="17996" y="11367"/>
                    </a:cubicBezTo>
                    <a:cubicBezTo>
                      <a:pt x="17958" y="11350"/>
                      <a:pt x="17948" y="11278"/>
                      <a:pt x="17960" y="11058"/>
                    </a:cubicBezTo>
                    <a:cubicBezTo>
                      <a:pt x="17976" y="10761"/>
                      <a:pt x="17969" y="10718"/>
                      <a:pt x="17894" y="10816"/>
                    </a:cubicBezTo>
                    <a:cubicBezTo>
                      <a:pt x="17846" y="10881"/>
                      <a:pt x="17773" y="10836"/>
                      <a:pt x="17784" y="10749"/>
                    </a:cubicBezTo>
                    <a:cubicBezTo>
                      <a:pt x="17789" y="10715"/>
                      <a:pt x="17805" y="10641"/>
                      <a:pt x="17828" y="10585"/>
                    </a:cubicBezTo>
                    <a:cubicBezTo>
                      <a:pt x="17852" y="10528"/>
                      <a:pt x="17883" y="10257"/>
                      <a:pt x="17894" y="9976"/>
                    </a:cubicBezTo>
                    <a:cubicBezTo>
                      <a:pt x="17938" y="8895"/>
                      <a:pt x="17958" y="8731"/>
                      <a:pt x="18040" y="8615"/>
                    </a:cubicBezTo>
                    <a:cubicBezTo>
                      <a:pt x="18082" y="8554"/>
                      <a:pt x="18138" y="8509"/>
                      <a:pt x="18165" y="8509"/>
                    </a:cubicBezTo>
                    <a:cubicBezTo>
                      <a:pt x="18222" y="8509"/>
                      <a:pt x="18226" y="8451"/>
                      <a:pt x="18179" y="8383"/>
                    </a:cubicBezTo>
                    <a:cubicBezTo>
                      <a:pt x="18135" y="8318"/>
                      <a:pt x="18226" y="7159"/>
                      <a:pt x="18282" y="7070"/>
                    </a:cubicBezTo>
                    <a:cubicBezTo>
                      <a:pt x="18315" y="7017"/>
                      <a:pt x="18320" y="6979"/>
                      <a:pt x="18289" y="6954"/>
                    </a:cubicBezTo>
                    <a:cubicBezTo>
                      <a:pt x="18263" y="6933"/>
                      <a:pt x="18251" y="6862"/>
                      <a:pt x="18267" y="6741"/>
                    </a:cubicBezTo>
                    <a:cubicBezTo>
                      <a:pt x="18287" y="6584"/>
                      <a:pt x="18284" y="6545"/>
                      <a:pt x="18238" y="6568"/>
                    </a:cubicBezTo>
                    <a:cubicBezTo>
                      <a:pt x="18156" y="6610"/>
                      <a:pt x="18121" y="6493"/>
                      <a:pt x="18194" y="6423"/>
                    </a:cubicBezTo>
                    <a:cubicBezTo>
                      <a:pt x="18248" y="6372"/>
                      <a:pt x="18244" y="6340"/>
                      <a:pt x="18201" y="6230"/>
                    </a:cubicBezTo>
                    <a:cubicBezTo>
                      <a:pt x="18143" y="6082"/>
                      <a:pt x="18151" y="5568"/>
                      <a:pt x="18216" y="5167"/>
                    </a:cubicBezTo>
                    <a:cubicBezTo>
                      <a:pt x="18240" y="5019"/>
                      <a:pt x="18259" y="4757"/>
                      <a:pt x="18267" y="4588"/>
                    </a:cubicBezTo>
                    <a:cubicBezTo>
                      <a:pt x="18280" y="4275"/>
                      <a:pt x="18307" y="4172"/>
                      <a:pt x="18355" y="4211"/>
                    </a:cubicBezTo>
                    <a:cubicBezTo>
                      <a:pt x="18415" y="4260"/>
                      <a:pt x="18481" y="4139"/>
                      <a:pt x="18494" y="3960"/>
                    </a:cubicBezTo>
                    <a:cubicBezTo>
                      <a:pt x="18501" y="3855"/>
                      <a:pt x="18535" y="3437"/>
                      <a:pt x="18567" y="3033"/>
                    </a:cubicBezTo>
                    <a:cubicBezTo>
                      <a:pt x="18638" y="2144"/>
                      <a:pt x="18648" y="1942"/>
                      <a:pt x="18596" y="1874"/>
                    </a:cubicBezTo>
                    <a:cubicBezTo>
                      <a:pt x="18560" y="1827"/>
                      <a:pt x="18395" y="1788"/>
                      <a:pt x="18252" y="1787"/>
                    </a:cubicBezTo>
                    <a:cubicBezTo>
                      <a:pt x="18221" y="1787"/>
                      <a:pt x="18114" y="1756"/>
                      <a:pt x="18011" y="1730"/>
                    </a:cubicBezTo>
                    <a:cubicBezTo>
                      <a:pt x="17909" y="1703"/>
                      <a:pt x="17692" y="1654"/>
                      <a:pt x="17535" y="1614"/>
                    </a:cubicBezTo>
                    <a:cubicBezTo>
                      <a:pt x="17377" y="1573"/>
                      <a:pt x="17142" y="1536"/>
                      <a:pt x="17008" y="1536"/>
                    </a:cubicBezTo>
                    <a:cubicBezTo>
                      <a:pt x="16847" y="1536"/>
                      <a:pt x="16757" y="1518"/>
                      <a:pt x="16745" y="1478"/>
                    </a:cubicBezTo>
                    <a:cubicBezTo>
                      <a:pt x="16733" y="1438"/>
                      <a:pt x="16635" y="1418"/>
                      <a:pt x="16467" y="1411"/>
                    </a:cubicBezTo>
                    <a:cubicBezTo>
                      <a:pt x="16323" y="1406"/>
                      <a:pt x="16182" y="1382"/>
                      <a:pt x="16159" y="1363"/>
                    </a:cubicBezTo>
                    <a:cubicBezTo>
                      <a:pt x="16110" y="1323"/>
                      <a:pt x="15982" y="1304"/>
                      <a:pt x="15647" y="1276"/>
                    </a:cubicBezTo>
                    <a:cubicBezTo>
                      <a:pt x="15514" y="1265"/>
                      <a:pt x="15244" y="1198"/>
                      <a:pt x="15040" y="1140"/>
                    </a:cubicBezTo>
                    <a:cubicBezTo>
                      <a:pt x="14836" y="1081"/>
                      <a:pt x="14577" y="1041"/>
                      <a:pt x="14469" y="1044"/>
                    </a:cubicBezTo>
                    <a:cubicBezTo>
                      <a:pt x="14361" y="1046"/>
                      <a:pt x="14225" y="1025"/>
                      <a:pt x="14169" y="996"/>
                    </a:cubicBezTo>
                    <a:cubicBezTo>
                      <a:pt x="14114" y="966"/>
                      <a:pt x="13967" y="934"/>
                      <a:pt x="13839" y="928"/>
                    </a:cubicBezTo>
                    <a:cubicBezTo>
                      <a:pt x="13712" y="922"/>
                      <a:pt x="13587" y="897"/>
                      <a:pt x="13561" y="870"/>
                    </a:cubicBezTo>
                    <a:cubicBezTo>
                      <a:pt x="13535" y="843"/>
                      <a:pt x="13461" y="821"/>
                      <a:pt x="13400" y="822"/>
                    </a:cubicBezTo>
                    <a:cubicBezTo>
                      <a:pt x="13339" y="822"/>
                      <a:pt x="13140" y="803"/>
                      <a:pt x="12961" y="783"/>
                    </a:cubicBezTo>
                    <a:cubicBezTo>
                      <a:pt x="12702" y="754"/>
                      <a:pt x="12610" y="726"/>
                      <a:pt x="12529" y="638"/>
                    </a:cubicBezTo>
                    <a:cubicBezTo>
                      <a:pt x="12416" y="513"/>
                      <a:pt x="12100" y="419"/>
                      <a:pt x="12061" y="503"/>
                    </a:cubicBezTo>
                    <a:cubicBezTo>
                      <a:pt x="12035" y="559"/>
                      <a:pt x="11836" y="541"/>
                      <a:pt x="11585" y="455"/>
                    </a:cubicBezTo>
                    <a:cubicBezTo>
                      <a:pt x="11509" y="428"/>
                      <a:pt x="11410" y="427"/>
                      <a:pt x="11358" y="445"/>
                    </a:cubicBezTo>
                    <a:cubicBezTo>
                      <a:pt x="11306" y="462"/>
                      <a:pt x="11177" y="438"/>
                      <a:pt x="11080" y="397"/>
                    </a:cubicBezTo>
                    <a:cubicBezTo>
                      <a:pt x="10983" y="356"/>
                      <a:pt x="10775" y="310"/>
                      <a:pt x="10612" y="291"/>
                    </a:cubicBezTo>
                    <a:cubicBezTo>
                      <a:pt x="10448" y="272"/>
                      <a:pt x="10209" y="230"/>
                      <a:pt x="10078" y="194"/>
                    </a:cubicBezTo>
                    <a:cubicBezTo>
                      <a:pt x="9947" y="158"/>
                      <a:pt x="9823" y="133"/>
                      <a:pt x="9807" y="146"/>
                    </a:cubicBezTo>
                    <a:cubicBezTo>
                      <a:pt x="9790" y="160"/>
                      <a:pt x="9666" y="134"/>
                      <a:pt x="9529" y="88"/>
                    </a:cubicBezTo>
                    <a:cubicBezTo>
                      <a:pt x="9379" y="39"/>
                      <a:pt x="9074" y="7"/>
                      <a:pt x="8790" y="1"/>
                    </a:cubicBezTo>
                    <a:close/>
                    <a:moveTo>
                      <a:pt x="6506" y="20"/>
                    </a:moveTo>
                    <a:cubicBezTo>
                      <a:pt x="6390" y="20"/>
                      <a:pt x="6326" y="95"/>
                      <a:pt x="6404" y="136"/>
                    </a:cubicBezTo>
                    <a:cubicBezTo>
                      <a:pt x="6504" y="189"/>
                      <a:pt x="6616" y="161"/>
                      <a:pt x="6616" y="88"/>
                    </a:cubicBezTo>
                    <a:cubicBezTo>
                      <a:pt x="6616" y="40"/>
                      <a:pt x="6579" y="20"/>
                      <a:pt x="6506" y="20"/>
                    </a:cubicBezTo>
                    <a:close/>
                    <a:moveTo>
                      <a:pt x="4296" y="503"/>
                    </a:moveTo>
                    <a:cubicBezTo>
                      <a:pt x="4308" y="530"/>
                      <a:pt x="4353" y="553"/>
                      <a:pt x="4398" y="551"/>
                    </a:cubicBezTo>
                    <a:cubicBezTo>
                      <a:pt x="4476" y="547"/>
                      <a:pt x="4469" y="544"/>
                      <a:pt x="4398" y="503"/>
                    </a:cubicBezTo>
                    <a:cubicBezTo>
                      <a:pt x="4295" y="445"/>
                      <a:pt x="4268" y="445"/>
                      <a:pt x="4296" y="503"/>
                    </a:cubicBezTo>
                    <a:close/>
                    <a:moveTo>
                      <a:pt x="205" y="1102"/>
                    </a:moveTo>
                    <a:cubicBezTo>
                      <a:pt x="173" y="1102"/>
                      <a:pt x="146" y="1136"/>
                      <a:pt x="146" y="1179"/>
                    </a:cubicBezTo>
                    <a:cubicBezTo>
                      <a:pt x="146" y="1222"/>
                      <a:pt x="166" y="1248"/>
                      <a:pt x="190" y="1237"/>
                    </a:cubicBezTo>
                    <a:cubicBezTo>
                      <a:pt x="259" y="1207"/>
                      <a:pt x="271" y="1102"/>
                      <a:pt x="205" y="1102"/>
                    </a:cubicBezTo>
                    <a:close/>
                    <a:moveTo>
                      <a:pt x="18391" y="4598"/>
                    </a:moveTo>
                    <a:cubicBezTo>
                      <a:pt x="18366" y="4611"/>
                      <a:pt x="18384" y="4627"/>
                      <a:pt x="18435" y="4627"/>
                    </a:cubicBezTo>
                    <a:cubicBezTo>
                      <a:pt x="18486" y="4627"/>
                      <a:pt x="18504" y="4611"/>
                      <a:pt x="18479" y="4598"/>
                    </a:cubicBezTo>
                    <a:cubicBezTo>
                      <a:pt x="18453" y="4584"/>
                      <a:pt x="18417" y="4584"/>
                      <a:pt x="18391" y="4598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519" name="Shape 519"/>
              <p:cNvSpPr/>
              <p:nvPr/>
            </p:nvSpPr>
            <p:spPr>
              <a:xfrm rot="21573973">
                <a:off x="-227703" y="892150"/>
                <a:ext cx="1283381" cy="3750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>
                <a:lvl1pPr defTabSz="415431">
                  <a:tabLst/>
                  <a:defRPr i="1" sz="1200">
                    <a:solidFill>
                      <a:srgbClr val="B12223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pPr/>
                <a:r>
                  <a:t>Parceiros</a:t>
                </a:r>
              </a:p>
            </p:txBody>
          </p:sp>
        </p:grpSp>
        <p:grpSp>
          <p:nvGrpSpPr>
            <p:cNvPr id="523" name="Group 523"/>
            <p:cNvGrpSpPr/>
            <p:nvPr/>
          </p:nvGrpSpPr>
          <p:grpSpPr>
            <a:xfrm>
              <a:off x="0" y="391795"/>
              <a:ext cx="242888" cy="488451"/>
              <a:chOff x="0" y="0"/>
              <a:chExt cx="242887" cy="488449"/>
            </a:xfrm>
          </p:grpSpPr>
          <p:pic>
            <p:nvPicPr>
              <p:cNvPr id="521" name="image39.ti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3125" t="3320" r="1863" b="2910"/>
              <a:stretch>
                <a:fillRect/>
              </a:stretch>
            </p:blipFill>
            <p:spPr>
              <a:xfrm>
                <a:off x="0" y="248737"/>
                <a:ext cx="242888" cy="2397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106" y="0"/>
                    </a:moveTo>
                    <a:cubicBezTo>
                      <a:pt x="10723" y="638"/>
                      <a:pt x="9060" y="1806"/>
                      <a:pt x="5929" y="4077"/>
                    </a:cubicBezTo>
                    <a:lnTo>
                      <a:pt x="0" y="8404"/>
                    </a:lnTo>
                    <a:cubicBezTo>
                      <a:pt x="148" y="8747"/>
                      <a:pt x="254" y="9212"/>
                      <a:pt x="459" y="9441"/>
                    </a:cubicBezTo>
                    <a:cubicBezTo>
                      <a:pt x="1535" y="10646"/>
                      <a:pt x="1535" y="10775"/>
                      <a:pt x="459" y="11193"/>
                    </a:cubicBezTo>
                    <a:cubicBezTo>
                      <a:pt x="273" y="11265"/>
                      <a:pt x="161" y="11526"/>
                      <a:pt x="35" y="11730"/>
                    </a:cubicBezTo>
                    <a:cubicBezTo>
                      <a:pt x="139" y="11901"/>
                      <a:pt x="258" y="12120"/>
                      <a:pt x="388" y="12230"/>
                    </a:cubicBezTo>
                    <a:cubicBezTo>
                      <a:pt x="1359" y="13048"/>
                      <a:pt x="1359" y="13253"/>
                      <a:pt x="388" y="14340"/>
                    </a:cubicBezTo>
                    <a:cubicBezTo>
                      <a:pt x="283" y="14458"/>
                      <a:pt x="200" y="14739"/>
                      <a:pt x="106" y="14913"/>
                    </a:cubicBezTo>
                    <a:lnTo>
                      <a:pt x="4447" y="18238"/>
                    </a:lnTo>
                    <a:lnTo>
                      <a:pt x="8824" y="21600"/>
                    </a:lnTo>
                    <a:cubicBezTo>
                      <a:pt x="10249" y="20974"/>
                      <a:pt x="11943" y="19769"/>
                      <a:pt x="15212" y="17416"/>
                    </a:cubicBezTo>
                    <a:lnTo>
                      <a:pt x="21353" y="12981"/>
                    </a:lnTo>
                    <a:cubicBezTo>
                      <a:pt x="21280" y="12801"/>
                      <a:pt x="21257" y="12420"/>
                      <a:pt x="21176" y="12338"/>
                    </a:cubicBezTo>
                    <a:cubicBezTo>
                      <a:pt x="20513" y="11666"/>
                      <a:pt x="20513" y="11293"/>
                      <a:pt x="21176" y="10621"/>
                    </a:cubicBezTo>
                    <a:cubicBezTo>
                      <a:pt x="21359" y="10436"/>
                      <a:pt x="21468" y="9750"/>
                      <a:pt x="21600" y="9119"/>
                    </a:cubicBezTo>
                    <a:cubicBezTo>
                      <a:pt x="21587" y="9111"/>
                      <a:pt x="21579" y="8783"/>
                      <a:pt x="21565" y="8797"/>
                    </a:cubicBezTo>
                    <a:cubicBezTo>
                      <a:pt x="20664" y="9711"/>
                      <a:pt x="18595" y="7932"/>
                      <a:pt x="18953" y="6544"/>
                    </a:cubicBezTo>
                    <a:cubicBezTo>
                      <a:pt x="19219" y="5516"/>
                      <a:pt x="18341" y="4386"/>
                      <a:pt x="15459" y="2181"/>
                    </a:cubicBezTo>
                    <a:cubicBezTo>
                      <a:pt x="13965" y="1038"/>
                      <a:pt x="13039" y="429"/>
                      <a:pt x="12106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22" name="image19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9165" y="0"/>
                <a:ext cx="204529" cy="2282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623" name="Group 623"/>
          <p:cNvGrpSpPr/>
          <p:nvPr/>
        </p:nvGrpSpPr>
        <p:grpSpPr>
          <a:xfrm>
            <a:off x="2168343" y="2981906"/>
            <a:ext cx="8630051" cy="4757775"/>
            <a:chOff x="0" y="0"/>
            <a:chExt cx="8630050" cy="4757774"/>
          </a:xfrm>
        </p:grpSpPr>
        <p:pic>
          <p:nvPicPr>
            <p:cNvPr id="525" name="image60.tif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2324963" y="2088895"/>
              <a:ext cx="1617880" cy="16178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6" name="Shape 526"/>
            <p:cNvSpPr/>
            <p:nvPr/>
          </p:nvSpPr>
          <p:spPr>
            <a:xfrm>
              <a:off x="383003" y="0"/>
              <a:ext cx="8247048" cy="1889088"/>
            </a:xfrm>
            <a:prstGeom prst="roundRect">
              <a:avLst>
                <a:gd name="adj" fmla="val 17602"/>
              </a:avLst>
            </a:prstGeom>
            <a:solidFill>
              <a:srgbClr val="9F606B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2700" dist="12700" dir="5400000">
                <a:srgbClr val="000000">
                  <a:alpha val="50000"/>
                </a:srgbClr>
              </a:outerShdw>
            </a:effectLst>
          </p:spPr>
          <p:txBody>
            <a:bodyPr wrap="square" lIns="27093" tIns="27093" rIns="27093" bIns="27093" numCol="1" anchor="ctr">
              <a:noAutofit/>
            </a:bodyPr>
            <a:lstStyle/>
            <a:p>
              <a:pPr defTabSz="415431">
                <a:tabLst/>
                <a:defRPr sz="16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pic>
          <p:nvPicPr>
            <p:cNvPr id="527" name="image62.tif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2766979" y="342386"/>
              <a:ext cx="399430" cy="3664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8" name="image62.tif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2075437" y="4256743"/>
              <a:ext cx="399430" cy="3664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9" name="image63.tif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2077853" y="3464824"/>
              <a:ext cx="399430" cy="3664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0" name="image65.tif"/>
            <p:cNvPicPr>
              <a:picLocks noChangeAspect="1"/>
            </p:cNvPicPr>
            <p:nvPr/>
          </p:nvPicPr>
          <p:blipFill>
            <a:blip r:embed="rId14">
              <a:extLst/>
            </a:blip>
            <a:srcRect l="0" t="22456" r="0" b="19590"/>
            <a:stretch>
              <a:fillRect/>
            </a:stretch>
          </p:blipFill>
          <p:spPr>
            <a:xfrm rot="47926">
              <a:off x="5336721" y="1908741"/>
              <a:ext cx="1903085" cy="110289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127000" dist="63500" dir="5400000">
                <a:srgbClr val="000000">
                  <a:alpha val="94057"/>
                </a:srgbClr>
              </a:outerShdw>
            </a:effectLst>
          </p:spPr>
        </p:pic>
        <p:sp>
          <p:nvSpPr>
            <p:cNvPr id="531" name="Shape 531"/>
            <p:cNvSpPr/>
            <p:nvPr/>
          </p:nvSpPr>
          <p:spPr>
            <a:xfrm flipH="1">
              <a:off x="3931636" y="2637178"/>
              <a:ext cx="1212429" cy="1"/>
            </a:xfrm>
            <a:prstGeom prst="line">
              <a:avLst/>
            </a:prstGeom>
            <a:noFill/>
            <a:ln w="38100" cap="flat">
              <a:solidFill>
                <a:srgbClr val="38A507"/>
              </a:solidFill>
              <a:prstDash val="solid"/>
              <a:miter lim="400000"/>
              <a:headEnd type="triangle" w="med" len="med"/>
              <a:tailEnd type="oval" w="med" len="med"/>
            </a:ln>
            <a:effectLst>
              <a:outerShdw sx="100000" sy="100000" kx="0" ky="0" algn="b" rotWithShape="0" blurRad="101600" dist="0" dir="5400000">
                <a:srgbClr val="000000"/>
              </a:outerShdw>
            </a:effectLst>
          </p:spPr>
          <p:txBody>
            <a:bodyPr wrap="square" lIns="24383" tIns="24383" rIns="24383" bIns="24383" numCol="1" anchor="t">
              <a:noAutofit/>
            </a:bodyPr>
            <a:lstStyle/>
            <a:p>
              <a:pPr defTabSz="415431">
                <a:tabLst/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pic>
          <p:nvPicPr>
            <p:cNvPr id="532" name="image63.tif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4672977" y="2006628"/>
              <a:ext cx="387025" cy="355096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127000" dist="63500" dir="5400000">
                <a:srgbClr val="000000">
                  <a:alpha val="70000"/>
                </a:srgbClr>
              </a:outerShdw>
            </a:effectLst>
          </p:spPr>
        </p:pic>
        <p:grpSp>
          <p:nvGrpSpPr>
            <p:cNvPr id="535" name="Group 535"/>
            <p:cNvGrpSpPr/>
            <p:nvPr/>
          </p:nvGrpSpPr>
          <p:grpSpPr>
            <a:xfrm>
              <a:off x="6105025" y="3206015"/>
              <a:ext cx="366478" cy="366477"/>
              <a:chOff x="0" y="0"/>
              <a:chExt cx="366477" cy="366475"/>
            </a:xfrm>
          </p:grpSpPr>
          <p:sp>
            <p:nvSpPr>
              <p:cNvPr id="533" name="Shape 533"/>
              <p:cNvSpPr/>
              <p:nvPr/>
            </p:nvSpPr>
            <p:spPr>
              <a:xfrm>
                <a:off x="0" y="0"/>
                <a:ext cx="366478" cy="366476"/>
              </a:xfrm>
              <a:prstGeom prst="ellipse">
                <a:avLst/>
              </a:prstGeom>
              <a:solidFill>
                <a:srgbClr val="CC943D"/>
              </a:solidFill>
              <a:ln w="381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sx="100000" sy="100000" kx="0" ky="0" algn="b" rotWithShape="0" blurRad="101600" dist="0" dir="5400000">
                  <a:srgbClr val="000000"/>
                </a:outerShdw>
              </a:effectLst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 defTabSz="415431">
                  <a:tabLst/>
                  <a:defRPr sz="2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</a:p>
            </p:txBody>
          </p:sp>
          <p:sp>
            <p:nvSpPr>
              <p:cNvPr id="534" name="Shape 534"/>
              <p:cNvSpPr/>
              <p:nvPr/>
            </p:nvSpPr>
            <p:spPr>
              <a:xfrm>
                <a:off x="62623" y="9055"/>
                <a:ext cx="241231" cy="3483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>
                <a:lvl1pPr defTabSz="415431">
                  <a:tabLst/>
                  <a:defRPr sz="24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  <p:grpSp>
          <p:nvGrpSpPr>
            <p:cNvPr id="538" name="Group 538"/>
            <p:cNvGrpSpPr/>
            <p:nvPr/>
          </p:nvGrpSpPr>
          <p:grpSpPr>
            <a:xfrm>
              <a:off x="2029190" y="152851"/>
              <a:ext cx="297109" cy="348366"/>
              <a:chOff x="0" y="0"/>
              <a:chExt cx="297107" cy="348364"/>
            </a:xfrm>
          </p:grpSpPr>
          <p:sp>
            <p:nvSpPr>
              <p:cNvPr id="536" name="Shape 536"/>
              <p:cNvSpPr/>
              <p:nvPr/>
            </p:nvSpPr>
            <p:spPr>
              <a:xfrm>
                <a:off x="0" y="25628"/>
                <a:ext cx="297108" cy="297109"/>
              </a:xfrm>
              <a:prstGeom prst="ellipse">
                <a:avLst/>
              </a:prstGeom>
              <a:solidFill>
                <a:srgbClr val="9D3320"/>
              </a:solidFill>
              <a:ln w="381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sx="100000" sy="100000" kx="0" ky="0" algn="b" rotWithShape="0" blurRad="101600" dist="0" dir="5400000">
                  <a:srgbClr val="000000"/>
                </a:outerShdw>
              </a:effectLst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 defTabSz="415431">
                  <a:tabLst/>
                  <a:defRPr sz="2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</a:p>
            </p:txBody>
          </p:sp>
          <p:sp>
            <p:nvSpPr>
              <p:cNvPr id="537" name="Shape 537"/>
              <p:cNvSpPr/>
              <p:nvPr/>
            </p:nvSpPr>
            <p:spPr>
              <a:xfrm>
                <a:off x="50769" y="0"/>
                <a:ext cx="195570" cy="3483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>
                <a:lvl1pPr defTabSz="415431">
                  <a:tabLst/>
                  <a:defRPr sz="24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pPr/>
                <a:r>
                  <a:t>1</a:t>
                </a:r>
              </a:p>
            </p:txBody>
          </p:sp>
        </p:grpSp>
        <p:grpSp>
          <p:nvGrpSpPr>
            <p:cNvPr id="546" name="Group 546"/>
            <p:cNvGrpSpPr/>
            <p:nvPr/>
          </p:nvGrpSpPr>
          <p:grpSpPr>
            <a:xfrm>
              <a:off x="650912" y="1982402"/>
              <a:ext cx="1506907" cy="996681"/>
              <a:chOff x="0" y="0"/>
              <a:chExt cx="1506905" cy="996679"/>
            </a:xfrm>
          </p:grpSpPr>
          <p:sp>
            <p:nvSpPr>
              <p:cNvPr id="539" name="Shape 539"/>
              <p:cNvSpPr/>
              <p:nvPr/>
            </p:nvSpPr>
            <p:spPr>
              <a:xfrm>
                <a:off x="0" y="26997"/>
                <a:ext cx="1506906" cy="8712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64" y="0"/>
                    </a:moveTo>
                    <a:cubicBezTo>
                      <a:pt x="566" y="0"/>
                      <a:pt x="0" y="978"/>
                      <a:pt x="0" y="2186"/>
                    </a:cubicBezTo>
                    <a:lnTo>
                      <a:pt x="0" y="19408"/>
                    </a:lnTo>
                    <a:cubicBezTo>
                      <a:pt x="0" y="20615"/>
                      <a:pt x="566" y="21600"/>
                      <a:pt x="1264" y="21600"/>
                    </a:cubicBezTo>
                    <a:lnTo>
                      <a:pt x="16165" y="21600"/>
                    </a:lnTo>
                    <a:cubicBezTo>
                      <a:pt x="16347" y="21600"/>
                      <a:pt x="16519" y="21527"/>
                      <a:pt x="16675" y="21407"/>
                    </a:cubicBezTo>
                    <a:lnTo>
                      <a:pt x="21600" y="21568"/>
                    </a:lnTo>
                    <a:lnTo>
                      <a:pt x="17428" y="18241"/>
                    </a:lnTo>
                    <a:lnTo>
                      <a:pt x="17428" y="2186"/>
                    </a:lnTo>
                    <a:cubicBezTo>
                      <a:pt x="17428" y="978"/>
                      <a:pt x="16863" y="0"/>
                      <a:pt x="16165" y="0"/>
                    </a:cubicBezTo>
                    <a:lnTo>
                      <a:pt x="1264" y="0"/>
                    </a:lnTo>
                    <a:close/>
                  </a:path>
                </a:pathLst>
              </a:custGeom>
              <a:solidFill>
                <a:srgbClr val="6F8651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25400" dist="12700" dir="5400000">
                  <a:srgbClr val="000000">
                    <a:alpha val="25000"/>
                  </a:srgbClr>
                </a:outerShdw>
              </a:effectLst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 defTabSz="415431">
                  <a:tabLst/>
                  <a:defRPr sz="2000">
                    <a:solidFill>
                      <a:srgbClr val="FFFFFF"/>
                    </a:solidFill>
                    <a:effectLst>
                      <a:outerShdw sx="100000" sy="100000" kx="0" ky="0" algn="b" rotWithShape="0" blurRad="76200" dist="12700" dir="5400000">
                        <a:srgbClr val="000000">
                          <a:alpha val="50000"/>
                        </a:srgbClr>
                      </a:outerShdw>
                    </a:effectLst>
                    <a:latin typeface="Papyrus"/>
                    <a:ea typeface="Papyrus"/>
                    <a:cs typeface="Papyrus"/>
                    <a:sym typeface="Papyrus"/>
                  </a:defRPr>
                </a:pPr>
              </a:p>
            </p:txBody>
          </p:sp>
          <p:grpSp>
            <p:nvGrpSpPr>
              <p:cNvPr id="542" name="Group 542"/>
              <p:cNvGrpSpPr/>
              <p:nvPr/>
            </p:nvGrpSpPr>
            <p:grpSpPr>
              <a:xfrm>
                <a:off x="263556" y="-1"/>
                <a:ext cx="929628" cy="618073"/>
                <a:chOff x="0" y="0"/>
                <a:chExt cx="929627" cy="618072"/>
              </a:xfrm>
            </p:grpSpPr>
            <p:pic>
              <p:nvPicPr>
                <p:cNvPr id="540" name="image66.tif"/>
                <p:cNvPicPr>
                  <a:picLocks noChangeAspect="1"/>
                </p:cNvPicPr>
                <p:nvPr/>
              </p:nvPicPr>
              <p:blipFill>
                <a:blip r:embed="rId15">
                  <a:extLst/>
                </a:blip>
                <a:srcRect l="15218" t="15717" r="18074" b="12477"/>
                <a:stretch>
                  <a:fillRect/>
                </a:stretch>
              </p:blipFill>
              <p:spPr>
                <a:xfrm rot="368154">
                  <a:off x="113618" y="121360"/>
                  <a:ext cx="682626" cy="2857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0" y="21480"/>
                      </a:lnTo>
                      <a:lnTo>
                        <a:pt x="113" y="21480"/>
                      </a:lnTo>
                      <a:lnTo>
                        <a:pt x="653" y="21480"/>
                      </a:lnTo>
                      <a:lnTo>
                        <a:pt x="653" y="10740"/>
                      </a:lnTo>
                      <a:lnTo>
                        <a:pt x="653" y="0"/>
                      </a:lnTo>
                      <a:lnTo>
                        <a:pt x="113" y="0"/>
                      </a:lnTo>
                      <a:lnTo>
                        <a:pt x="0" y="0"/>
                      </a:lnTo>
                      <a:close/>
                      <a:moveTo>
                        <a:pt x="10637" y="1170"/>
                      </a:moveTo>
                      <a:lnTo>
                        <a:pt x="10612" y="9240"/>
                      </a:lnTo>
                      <a:lnTo>
                        <a:pt x="10587" y="17310"/>
                      </a:lnTo>
                      <a:lnTo>
                        <a:pt x="9871" y="17310"/>
                      </a:lnTo>
                      <a:lnTo>
                        <a:pt x="9155" y="17310"/>
                      </a:lnTo>
                      <a:lnTo>
                        <a:pt x="9155" y="10410"/>
                      </a:lnTo>
                      <a:cubicBezTo>
                        <a:pt x="9155" y="3646"/>
                        <a:pt x="9144" y="3521"/>
                        <a:pt x="8967" y="3570"/>
                      </a:cubicBezTo>
                      <a:cubicBezTo>
                        <a:pt x="8867" y="3597"/>
                        <a:pt x="8624" y="3620"/>
                        <a:pt x="8414" y="3630"/>
                      </a:cubicBezTo>
                      <a:lnTo>
                        <a:pt x="8025" y="3660"/>
                      </a:lnTo>
                      <a:lnTo>
                        <a:pt x="8025" y="12570"/>
                      </a:lnTo>
                      <a:lnTo>
                        <a:pt x="8025" y="21480"/>
                      </a:lnTo>
                      <a:lnTo>
                        <a:pt x="8577" y="21540"/>
                      </a:lnTo>
                      <a:cubicBezTo>
                        <a:pt x="8887" y="21575"/>
                        <a:pt x="10038" y="21600"/>
                        <a:pt x="11127" y="21600"/>
                      </a:cubicBezTo>
                      <a:lnTo>
                        <a:pt x="13111" y="21600"/>
                      </a:lnTo>
                      <a:lnTo>
                        <a:pt x="13086" y="17130"/>
                      </a:lnTo>
                      <a:lnTo>
                        <a:pt x="13073" y="14640"/>
                      </a:lnTo>
                      <a:cubicBezTo>
                        <a:pt x="13072" y="14511"/>
                        <a:pt x="13060" y="14386"/>
                        <a:pt x="13060" y="14250"/>
                      </a:cubicBezTo>
                      <a:lnTo>
                        <a:pt x="13060" y="13680"/>
                      </a:lnTo>
                      <a:lnTo>
                        <a:pt x="13048" y="12690"/>
                      </a:lnTo>
                      <a:lnTo>
                        <a:pt x="12935" y="12690"/>
                      </a:lnTo>
                      <a:lnTo>
                        <a:pt x="12458" y="12630"/>
                      </a:lnTo>
                      <a:lnTo>
                        <a:pt x="11855" y="12570"/>
                      </a:lnTo>
                      <a:lnTo>
                        <a:pt x="11817" y="6870"/>
                      </a:lnTo>
                      <a:lnTo>
                        <a:pt x="11805" y="1470"/>
                      </a:lnTo>
                      <a:lnTo>
                        <a:pt x="11792" y="1170"/>
                      </a:lnTo>
                      <a:lnTo>
                        <a:pt x="11214" y="1170"/>
                      </a:lnTo>
                      <a:lnTo>
                        <a:pt x="10637" y="1170"/>
                      </a:lnTo>
                      <a:close/>
                      <a:moveTo>
                        <a:pt x="16489" y="8160"/>
                      </a:moveTo>
                      <a:lnTo>
                        <a:pt x="16476" y="8370"/>
                      </a:lnTo>
                      <a:lnTo>
                        <a:pt x="16489" y="14820"/>
                      </a:lnTo>
                      <a:lnTo>
                        <a:pt x="16489" y="21480"/>
                      </a:lnTo>
                      <a:lnTo>
                        <a:pt x="17720" y="21540"/>
                      </a:lnTo>
                      <a:cubicBezTo>
                        <a:pt x="18399" y="21573"/>
                        <a:pt x="19552" y="21576"/>
                        <a:pt x="20281" y="21540"/>
                      </a:cubicBezTo>
                      <a:lnTo>
                        <a:pt x="21600" y="21480"/>
                      </a:lnTo>
                      <a:lnTo>
                        <a:pt x="21600" y="20280"/>
                      </a:lnTo>
                      <a:lnTo>
                        <a:pt x="21600" y="20040"/>
                      </a:lnTo>
                      <a:cubicBezTo>
                        <a:pt x="21587" y="19606"/>
                        <a:pt x="21584" y="19248"/>
                        <a:pt x="21575" y="19140"/>
                      </a:cubicBezTo>
                      <a:lnTo>
                        <a:pt x="21311" y="19110"/>
                      </a:lnTo>
                      <a:cubicBezTo>
                        <a:pt x="21150" y="19100"/>
                        <a:pt x="20869" y="19070"/>
                        <a:pt x="20671" y="19050"/>
                      </a:cubicBezTo>
                      <a:lnTo>
                        <a:pt x="20307" y="19020"/>
                      </a:lnTo>
                      <a:lnTo>
                        <a:pt x="20281" y="15630"/>
                      </a:lnTo>
                      <a:lnTo>
                        <a:pt x="20256" y="12240"/>
                      </a:lnTo>
                      <a:lnTo>
                        <a:pt x="19691" y="12240"/>
                      </a:lnTo>
                      <a:lnTo>
                        <a:pt x="19139" y="12240"/>
                      </a:lnTo>
                      <a:lnTo>
                        <a:pt x="19164" y="14280"/>
                      </a:lnTo>
                      <a:cubicBezTo>
                        <a:pt x="19198" y="16691"/>
                        <a:pt x="19152" y="16812"/>
                        <a:pt x="18260" y="16710"/>
                      </a:cubicBezTo>
                      <a:lnTo>
                        <a:pt x="17694" y="16650"/>
                      </a:lnTo>
                      <a:lnTo>
                        <a:pt x="17669" y="12420"/>
                      </a:lnTo>
                      <a:lnTo>
                        <a:pt x="17657" y="9120"/>
                      </a:lnTo>
                      <a:lnTo>
                        <a:pt x="17644" y="8160"/>
                      </a:lnTo>
                      <a:lnTo>
                        <a:pt x="17054" y="8160"/>
                      </a:lnTo>
                      <a:lnTo>
                        <a:pt x="16489" y="8160"/>
                      </a:lnTo>
                      <a:close/>
                      <a:moveTo>
                        <a:pt x="4006" y="17190"/>
                      </a:moveTo>
                      <a:cubicBezTo>
                        <a:pt x="3713" y="17191"/>
                        <a:pt x="3550" y="17228"/>
                        <a:pt x="3441" y="17340"/>
                      </a:cubicBezTo>
                      <a:lnTo>
                        <a:pt x="3416" y="18960"/>
                      </a:lnTo>
                      <a:lnTo>
                        <a:pt x="3391" y="20730"/>
                      </a:lnTo>
                      <a:lnTo>
                        <a:pt x="2863" y="20760"/>
                      </a:lnTo>
                      <a:cubicBezTo>
                        <a:pt x="2764" y="20812"/>
                        <a:pt x="2655" y="20829"/>
                        <a:pt x="2512" y="20790"/>
                      </a:cubicBezTo>
                      <a:cubicBezTo>
                        <a:pt x="2510" y="20790"/>
                        <a:pt x="2501" y="20790"/>
                        <a:pt x="2499" y="20790"/>
                      </a:cubicBezTo>
                      <a:cubicBezTo>
                        <a:pt x="2142" y="20854"/>
                        <a:pt x="2052" y="21026"/>
                        <a:pt x="2135" y="21480"/>
                      </a:cubicBezTo>
                      <a:cubicBezTo>
                        <a:pt x="2146" y="21539"/>
                        <a:pt x="2436" y="21563"/>
                        <a:pt x="2775" y="21540"/>
                      </a:cubicBezTo>
                      <a:cubicBezTo>
                        <a:pt x="3114" y="21516"/>
                        <a:pt x="3659" y="21516"/>
                        <a:pt x="3993" y="21510"/>
                      </a:cubicBezTo>
                      <a:lnTo>
                        <a:pt x="4584" y="21480"/>
                      </a:lnTo>
                      <a:cubicBezTo>
                        <a:pt x="4592" y="21426"/>
                        <a:pt x="4603" y="21366"/>
                        <a:pt x="4609" y="21270"/>
                      </a:cubicBezTo>
                      <a:lnTo>
                        <a:pt x="4609" y="19350"/>
                      </a:lnTo>
                      <a:lnTo>
                        <a:pt x="4609" y="17190"/>
                      </a:lnTo>
                      <a:lnTo>
                        <a:pt x="4019" y="17190"/>
                      </a:lnTo>
                      <a:lnTo>
                        <a:pt x="4006" y="1719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41" name="image67.png"/>
                <p:cNvPicPr>
                  <a:picLocks noChangeAspect="1"/>
                </p:cNvPicPr>
                <p:nvPr/>
              </p:nvPicPr>
              <p:blipFill>
                <a:blip r:embed="rId16">
                  <a:extLst/>
                </a:blip>
                <a:stretch>
                  <a:fillRect/>
                </a:stretch>
              </p:blipFill>
              <p:spPr>
                <a:xfrm rot="368154">
                  <a:off x="25660" y="45429"/>
                  <a:ext cx="878307" cy="52721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45" name="Group 545"/>
              <p:cNvGrpSpPr/>
              <p:nvPr/>
            </p:nvGrpSpPr>
            <p:grpSpPr>
              <a:xfrm>
                <a:off x="7732" y="372525"/>
                <a:ext cx="979193" cy="624154"/>
                <a:chOff x="0" y="0"/>
                <a:chExt cx="979191" cy="624153"/>
              </a:xfrm>
            </p:grpSpPr>
            <p:pic>
              <p:nvPicPr>
                <p:cNvPr id="543" name="image68.tif"/>
                <p:cNvPicPr>
                  <a:picLocks noChangeAspect="1"/>
                </p:cNvPicPr>
                <p:nvPr/>
              </p:nvPicPr>
              <p:blipFill>
                <a:blip r:embed="rId17">
                  <a:extLst/>
                </a:blip>
                <a:srcRect l="26969" t="26873" r="0" b="26848"/>
                <a:stretch>
                  <a:fillRect/>
                </a:stretch>
              </p:blipFill>
              <p:spPr>
                <a:xfrm>
                  <a:off x="115012" y="58258"/>
                  <a:ext cx="780946" cy="4079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89" h="21600" fill="norm" stroke="1" extrusionOk="0">
                      <a:moveTo>
                        <a:pt x="21435" y="0"/>
                      </a:moveTo>
                      <a:lnTo>
                        <a:pt x="21435" y="10800"/>
                      </a:lnTo>
                      <a:lnTo>
                        <a:pt x="21435" y="21600"/>
                      </a:lnTo>
                      <a:lnTo>
                        <a:pt x="21589" y="21600"/>
                      </a:lnTo>
                      <a:lnTo>
                        <a:pt x="21589" y="10800"/>
                      </a:lnTo>
                      <a:lnTo>
                        <a:pt x="21589" y="0"/>
                      </a:lnTo>
                      <a:lnTo>
                        <a:pt x="21435" y="0"/>
                      </a:lnTo>
                      <a:close/>
                      <a:moveTo>
                        <a:pt x="10255" y="1198"/>
                      </a:moveTo>
                      <a:lnTo>
                        <a:pt x="8588" y="1345"/>
                      </a:lnTo>
                      <a:cubicBezTo>
                        <a:pt x="7670" y="1419"/>
                        <a:pt x="6758" y="1509"/>
                        <a:pt x="6569" y="1576"/>
                      </a:cubicBezTo>
                      <a:cubicBezTo>
                        <a:pt x="6251" y="1688"/>
                        <a:pt x="6229" y="1763"/>
                        <a:pt x="6229" y="2479"/>
                      </a:cubicBezTo>
                      <a:cubicBezTo>
                        <a:pt x="6229" y="2906"/>
                        <a:pt x="6173" y="3319"/>
                        <a:pt x="6119" y="3383"/>
                      </a:cubicBezTo>
                      <a:cubicBezTo>
                        <a:pt x="6065" y="3447"/>
                        <a:pt x="5778" y="3203"/>
                        <a:pt x="5472" y="2858"/>
                      </a:cubicBezTo>
                      <a:cubicBezTo>
                        <a:pt x="4921" y="2236"/>
                        <a:pt x="4911" y="2236"/>
                        <a:pt x="4221" y="2479"/>
                      </a:cubicBezTo>
                      <a:cubicBezTo>
                        <a:pt x="1995" y="3263"/>
                        <a:pt x="208" y="5004"/>
                        <a:pt x="30" y="6556"/>
                      </a:cubicBezTo>
                      <a:cubicBezTo>
                        <a:pt x="-9" y="6896"/>
                        <a:pt x="-11" y="8082"/>
                        <a:pt x="30" y="9182"/>
                      </a:cubicBezTo>
                      <a:lnTo>
                        <a:pt x="96" y="11178"/>
                      </a:lnTo>
                      <a:lnTo>
                        <a:pt x="798" y="11241"/>
                      </a:lnTo>
                      <a:lnTo>
                        <a:pt x="1511" y="11304"/>
                      </a:lnTo>
                      <a:lnTo>
                        <a:pt x="1566" y="12418"/>
                      </a:lnTo>
                      <a:cubicBezTo>
                        <a:pt x="1596" y="13037"/>
                        <a:pt x="1698" y="13793"/>
                        <a:pt x="1796" y="14078"/>
                      </a:cubicBezTo>
                      <a:cubicBezTo>
                        <a:pt x="2336" y="15656"/>
                        <a:pt x="4586" y="17292"/>
                        <a:pt x="7183" y="18007"/>
                      </a:cubicBezTo>
                      <a:cubicBezTo>
                        <a:pt x="7891" y="18202"/>
                        <a:pt x="8977" y="18268"/>
                        <a:pt x="10837" y="18217"/>
                      </a:cubicBezTo>
                      <a:cubicBezTo>
                        <a:pt x="13190" y="18153"/>
                        <a:pt x="13624" y="18091"/>
                        <a:pt x="14754" y="17629"/>
                      </a:cubicBezTo>
                      <a:cubicBezTo>
                        <a:pt x="17487" y="16510"/>
                        <a:pt x="19097" y="14850"/>
                        <a:pt x="19175" y="13069"/>
                      </a:cubicBezTo>
                      <a:lnTo>
                        <a:pt x="19197" y="12313"/>
                      </a:lnTo>
                      <a:lnTo>
                        <a:pt x="20119" y="12355"/>
                      </a:lnTo>
                      <a:lnTo>
                        <a:pt x="21040" y="12397"/>
                      </a:lnTo>
                      <a:lnTo>
                        <a:pt x="21117" y="11304"/>
                      </a:lnTo>
                      <a:cubicBezTo>
                        <a:pt x="21156" y="10707"/>
                        <a:pt x="21171" y="9390"/>
                        <a:pt x="21150" y="8363"/>
                      </a:cubicBezTo>
                      <a:lnTo>
                        <a:pt x="21117" y="6493"/>
                      </a:lnTo>
                      <a:lnTo>
                        <a:pt x="20569" y="5526"/>
                      </a:lnTo>
                      <a:cubicBezTo>
                        <a:pt x="19597" y="3814"/>
                        <a:pt x="16286" y="1622"/>
                        <a:pt x="15653" y="2269"/>
                      </a:cubicBezTo>
                      <a:cubicBezTo>
                        <a:pt x="15445" y="2482"/>
                        <a:pt x="15386" y="2464"/>
                        <a:pt x="15280" y="2185"/>
                      </a:cubicBezTo>
                      <a:cubicBezTo>
                        <a:pt x="15103" y="1723"/>
                        <a:pt x="14349" y="1500"/>
                        <a:pt x="12669" y="1345"/>
                      </a:cubicBezTo>
                      <a:lnTo>
                        <a:pt x="11232" y="1198"/>
                      </a:lnTo>
                      <a:lnTo>
                        <a:pt x="11166" y="2605"/>
                      </a:lnTo>
                      <a:cubicBezTo>
                        <a:pt x="11127" y="3375"/>
                        <a:pt x="11073" y="4964"/>
                        <a:pt x="11045" y="6135"/>
                      </a:cubicBezTo>
                      <a:lnTo>
                        <a:pt x="10991" y="8258"/>
                      </a:lnTo>
                      <a:lnTo>
                        <a:pt x="10596" y="8195"/>
                      </a:lnTo>
                      <a:cubicBezTo>
                        <a:pt x="10378" y="8158"/>
                        <a:pt x="10168" y="8044"/>
                        <a:pt x="10124" y="7963"/>
                      </a:cubicBezTo>
                      <a:cubicBezTo>
                        <a:pt x="10080" y="7882"/>
                        <a:pt x="10088" y="6958"/>
                        <a:pt x="10146" y="5904"/>
                      </a:cubicBezTo>
                      <a:cubicBezTo>
                        <a:pt x="10204" y="4851"/>
                        <a:pt x="10254" y="3375"/>
                        <a:pt x="10255" y="2605"/>
                      </a:cubicBezTo>
                      <a:lnTo>
                        <a:pt x="10255" y="1198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44" name="image69.png"/>
                <p:cNvPicPr>
                  <a:picLocks noChangeAspect="1"/>
                </p:cNvPicPr>
                <p:nvPr/>
              </p:nvPicPr>
              <p:blipFill>
                <a:blip r:embed="rId18">
                  <a:extLst/>
                </a:blip>
                <a:stretch>
                  <a:fillRect/>
                </a:stretch>
              </p:blipFill>
              <p:spPr>
                <a:xfrm>
                  <a:off x="0" y="-1"/>
                  <a:ext cx="979192" cy="62415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549" name="Group 549"/>
            <p:cNvGrpSpPr/>
            <p:nvPr/>
          </p:nvGrpSpPr>
          <p:grpSpPr>
            <a:xfrm>
              <a:off x="5082756" y="4345479"/>
              <a:ext cx="361462" cy="361464"/>
              <a:chOff x="0" y="0"/>
              <a:chExt cx="361461" cy="361462"/>
            </a:xfrm>
          </p:grpSpPr>
          <p:sp>
            <p:nvSpPr>
              <p:cNvPr id="547" name="Shape 547"/>
              <p:cNvSpPr/>
              <p:nvPr/>
            </p:nvSpPr>
            <p:spPr>
              <a:xfrm>
                <a:off x="0" y="0"/>
                <a:ext cx="361462" cy="361463"/>
              </a:xfrm>
              <a:prstGeom prst="ellipse">
                <a:avLst/>
              </a:prstGeom>
              <a:solidFill>
                <a:srgbClr val="7F814A"/>
              </a:solidFill>
              <a:ln w="381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sx="100000" sy="100000" kx="0" ky="0" algn="b" rotWithShape="0" blurRad="101600" dist="0" dir="5400000">
                  <a:srgbClr val="000000"/>
                </a:outerShdw>
              </a:effectLst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 defTabSz="415431">
                  <a:tabLst/>
                  <a:defRPr sz="2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</a:p>
            </p:txBody>
          </p:sp>
          <p:sp>
            <p:nvSpPr>
              <p:cNvPr id="548" name="Shape 548"/>
              <p:cNvSpPr/>
              <p:nvPr/>
            </p:nvSpPr>
            <p:spPr>
              <a:xfrm>
                <a:off x="61765" y="6548"/>
                <a:ext cx="237930" cy="3483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>
                <a:lvl1pPr defTabSz="415431">
                  <a:tabLst/>
                  <a:defRPr sz="24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pPr/>
                <a:r>
                  <a:t>5</a:t>
                </a:r>
              </a:p>
            </p:txBody>
          </p:sp>
        </p:grpSp>
        <p:grpSp>
          <p:nvGrpSpPr>
            <p:cNvPr id="580" name="Group 580"/>
            <p:cNvGrpSpPr/>
            <p:nvPr/>
          </p:nvGrpSpPr>
          <p:grpSpPr>
            <a:xfrm>
              <a:off x="3393374" y="217129"/>
              <a:ext cx="3740227" cy="1395908"/>
              <a:chOff x="0" y="0"/>
              <a:chExt cx="3740225" cy="1395907"/>
            </a:xfrm>
          </p:grpSpPr>
          <p:grpSp>
            <p:nvGrpSpPr>
              <p:cNvPr id="576" name="Group 576"/>
              <p:cNvGrpSpPr/>
              <p:nvPr/>
            </p:nvGrpSpPr>
            <p:grpSpPr>
              <a:xfrm>
                <a:off x="-1" y="0"/>
                <a:ext cx="3740227" cy="1395908"/>
                <a:chOff x="0" y="0"/>
                <a:chExt cx="3740225" cy="1395907"/>
              </a:xfrm>
            </p:grpSpPr>
            <p:sp>
              <p:nvSpPr>
                <p:cNvPr id="550" name="Shape 550"/>
                <p:cNvSpPr/>
                <p:nvPr/>
              </p:nvSpPr>
              <p:spPr>
                <a:xfrm>
                  <a:off x="-1" y="0"/>
                  <a:ext cx="3740227" cy="1395908"/>
                </a:xfrm>
                <a:prstGeom prst="roundRect">
                  <a:avLst>
                    <a:gd name="adj" fmla="val 11470"/>
                  </a:avLst>
                </a:prstGeom>
                <a:solidFill>
                  <a:srgbClr val="BFC27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7093" tIns="27093" rIns="27093" bIns="27093" numCol="1" anchor="ctr">
                  <a:noAutofit/>
                </a:bodyPr>
                <a:lstStyle/>
                <a:p>
                  <a:pPr defTabSz="415431">
                    <a:tabLst/>
                    <a:defRPr sz="2200">
                      <a:solidFill>
                        <a:srgbClr val="6C6963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pPr>
                </a:p>
              </p:txBody>
            </p:sp>
            <p:grpSp>
              <p:nvGrpSpPr>
                <p:cNvPr id="553" name="Group 553"/>
                <p:cNvGrpSpPr/>
                <p:nvPr/>
              </p:nvGrpSpPr>
              <p:grpSpPr>
                <a:xfrm>
                  <a:off x="1275194" y="56844"/>
                  <a:ext cx="593193" cy="477676"/>
                  <a:chOff x="0" y="0"/>
                  <a:chExt cx="593191" cy="477674"/>
                </a:xfrm>
              </p:grpSpPr>
              <p:sp>
                <p:nvSpPr>
                  <p:cNvPr id="551" name="Shape 551"/>
                  <p:cNvSpPr/>
                  <p:nvPr/>
                </p:nvSpPr>
                <p:spPr>
                  <a:xfrm>
                    <a:off x="0" y="-1"/>
                    <a:ext cx="593192" cy="477676"/>
                  </a:xfrm>
                  <a:prstGeom prst="rect">
                    <a:avLst/>
                  </a:prstGeom>
                  <a:blipFill rotWithShape="1">
                    <a:blip r:embed="rId19"/>
                    <a:srcRect l="0" t="0" r="0" b="0"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25400" dist="0" dir="0">
                      <a:srgbClr val="000000">
                        <a:alpha val="60000"/>
                      </a:srgbClr>
                    </a:outerShdw>
                  </a:effectLst>
                </p:spPr>
                <p:txBody>
                  <a:bodyPr wrap="square" lIns="27093" tIns="27093" rIns="27093" bIns="27093" numCol="1" anchor="ctr">
                    <a:noAutofit/>
                  </a:bodyPr>
                  <a:lstStyle/>
                  <a:p>
                    <a:pPr defTabSz="415431">
                      <a:tabLst/>
                      <a:defRPr sz="1200">
                        <a:solidFill>
                          <a:srgbClr val="F2EBDB"/>
                        </a:solidFill>
                        <a:latin typeface="Baskerville SemiBold"/>
                        <a:ea typeface="Baskerville SemiBold"/>
                        <a:cs typeface="Baskerville SemiBold"/>
                        <a:sym typeface="Baskerville SemiBold"/>
                      </a:defRPr>
                    </a:pPr>
                  </a:p>
                </p:txBody>
              </p:sp>
              <p:sp>
                <p:nvSpPr>
                  <p:cNvPr id="552" name="Shape 552"/>
                  <p:cNvSpPr/>
                  <p:nvPr/>
                </p:nvSpPr>
                <p:spPr>
                  <a:xfrm>
                    <a:off x="0" y="47418"/>
                    <a:ext cx="593192" cy="38283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27093" tIns="27093" rIns="27093" bIns="27093" numCol="1" anchor="ctr">
                    <a:noAutofit/>
                  </a:bodyPr>
                  <a:lstStyle>
                    <a:lvl1pPr defTabSz="415431">
                      <a:tabLst/>
                      <a:defRPr sz="1200">
                        <a:solidFill>
                          <a:srgbClr val="F2EBDB"/>
                        </a:solidFill>
                        <a:latin typeface="Baskerville SemiBold"/>
                        <a:ea typeface="Baskerville SemiBold"/>
                        <a:cs typeface="Baskerville SemiBold"/>
                        <a:sym typeface="Baskerville SemiBold"/>
                      </a:defRPr>
                    </a:lvl1pPr>
                  </a:lstStyle>
                  <a:p>
                    <a:pPr/>
                    <a:r>
                      <a:t>Q-Ware FDS</a:t>
                    </a:r>
                  </a:p>
                </p:txBody>
              </p:sp>
            </p:grpSp>
            <p:grpSp>
              <p:nvGrpSpPr>
                <p:cNvPr id="556" name="Group 556"/>
                <p:cNvGrpSpPr/>
                <p:nvPr/>
              </p:nvGrpSpPr>
              <p:grpSpPr>
                <a:xfrm>
                  <a:off x="683099" y="533829"/>
                  <a:ext cx="593193" cy="477675"/>
                  <a:chOff x="0" y="0"/>
                  <a:chExt cx="593191" cy="477673"/>
                </a:xfrm>
              </p:grpSpPr>
              <p:sp>
                <p:nvSpPr>
                  <p:cNvPr id="554" name="Shape 554"/>
                  <p:cNvSpPr/>
                  <p:nvPr/>
                </p:nvSpPr>
                <p:spPr>
                  <a:xfrm>
                    <a:off x="0" y="0"/>
                    <a:ext cx="593192" cy="477674"/>
                  </a:xfrm>
                  <a:prstGeom prst="rect">
                    <a:avLst/>
                  </a:prstGeom>
                  <a:solidFill>
                    <a:srgbClr val="5F6036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25400" dist="0" dir="0">
                      <a:srgbClr val="000000">
                        <a:alpha val="60000"/>
                      </a:srgbClr>
                    </a:outerShdw>
                  </a:effectLst>
                </p:spPr>
                <p:txBody>
                  <a:bodyPr wrap="square" lIns="27093" tIns="27093" rIns="27093" bIns="27093" numCol="1" anchor="ctr">
                    <a:noAutofit/>
                  </a:bodyPr>
                  <a:lstStyle/>
                  <a:p>
                    <a:pPr defTabSz="415431">
                      <a:tabLst/>
                      <a:defRPr sz="900">
                        <a:solidFill>
                          <a:srgbClr val="F2EBDB"/>
                        </a:solidFill>
                        <a:latin typeface="Baskerville SemiBold"/>
                        <a:ea typeface="Baskerville SemiBold"/>
                        <a:cs typeface="Baskerville SemiBold"/>
                        <a:sym typeface="Baskerville SemiBold"/>
                      </a:defRPr>
                    </a:pPr>
                  </a:p>
                </p:txBody>
              </p:sp>
              <p:sp>
                <p:nvSpPr>
                  <p:cNvPr id="555" name="Shape 555"/>
                  <p:cNvSpPr/>
                  <p:nvPr/>
                </p:nvSpPr>
                <p:spPr>
                  <a:xfrm>
                    <a:off x="0" y="5805"/>
                    <a:ext cx="593192" cy="46606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27093" tIns="27093" rIns="27093" bIns="27093" numCol="1" anchor="ctr">
                    <a:noAutofit/>
                  </a:bodyPr>
                  <a:lstStyle>
                    <a:lvl1pPr defTabSz="415431">
                      <a:tabLst/>
                      <a:defRPr sz="900">
                        <a:solidFill>
                          <a:srgbClr val="F2EBDB"/>
                        </a:solidFill>
                        <a:latin typeface="Baskerville SemiBold"/>
                        <a:ea typeface="Baskerville SemiBold"/>
                        <a:cs typeface="Baskerville SemiBold"/>
                        <a:sym typeface="Baskerville SemiBold"/>
                      </a:defRPr>
                    </a:lvl1pPr>
                  </a:lstStyle>
                  <a:p>
                    <a:pPr/>
                    <a:r>
                      <a:t>Q-Ware Proxy SSL</a:t>
                    </a:r>
                  </a:p>
                </p:txBody>
              </p:sp>
            </p:grpSp>
            <p:grpSp>
              <p:nvGrpSpPr>
                <p:cNvPr id="559" name="Group 559"/>
                <p:cNvGrpSpPr/>
                <p:nvPr/>
              </p:nvGrpSpPr>
              <p:grpSpPr>
                <a:xfrm>
                  <a:off x="92731" y="57805"/>
                  <a:ext cx="1182896" cy="477675"/>
                  <a:chOff x="0" y="0"/>
                  <a:chExt cx="1182895" cy="477673"/>
                </a:xfrm>
              </p:grpSpPr>
              <p:sp>
                <p:nvSpPr>
                  <p:cNvPr id="557" name="Shape 557"/>
                  <p:cNvSpPr/>
                  <p:nvPr/>
                </p:nvSpPr>
                <p:spPr>
                  <a:xfrm>
                    <a:off x="-1" y="0"/>
                    <a:ext cx="1182897" cy="477674"/>
                  </a:xfrm>
                  <a:prstGeom prst="rect">
                    <a:avLst/>
                  </a:prstGeom>
                  <a:solidFill>
                    <a:srgbClr val="5B7376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25400" dist="0" dir="0">
                      <a:srgbClr val="000000">
                        <a:alpha val="60000"/>
                      </a:srgbClr>
                    </a:outerShdw>
                  </a:effectLst>
                </p:spPr>
                <p:txBody>
                  <a:bodyPr wrap="square" lIns="27093" tIns="27093" rIns="27093" bIns="27093" numCol="1" anchor="ctr">
                    <a:noAutofit/>
                  </a:bodyPr>
                  <a:lstStyle/>
                  <a:p>
                    <a:pPr defTabSz="415431">
                      <a:tabLst/>
                      <a:defRPr sz="1400">
                        <a:solidFill>
                          <a:srgbClr val="F2EBDB"/>
                        </a:solidFill>
                        <a:latin typeface="Baskerville SemiBold"/>
                        <a:ea typeface="Baskerville SemiBold"/>
                        <a:cs typeface="Baskerville SemiBold"/>
                        <a:sym typeface="Baskerville SemiBold"/>
                      </a:defRPr>
                    </a:pPr>
                  </a:p>
                </p:txBody>
              </p:sp>
              <p:sp>
                <p:nvSpPr>
                  <p:cNvPr id="558" name="Shape 558"/>
                  <p:cNvSpPr/>
                  <p:nvPr/>
                </p:nvSpPr>
                <p:spPr>
                  <a:xfrm>
                    <a:off x="-1" y="14127"/>
                    <a:ext cx="1182897" cy="44942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27093" tIns="27093" rIns="27093" bIns="27093" numCol="1" anchor="ctr">
                    <a:noAutofit/>
                  </a:bodyPr>
                  <a:lstStyle>
                    <a:lvl1pPr defTabSz="415431">
                      <a:tabLst/>
                      <a:defRPr sz="1400">
                        <a:solidFill>
                          <a:srgbClr val="F2EBDB"/>
                        </a:solidFill>
                        <a:latin typeface="Baskerville SemiBold"/>
                        <a:ea typeface="Baskerville SemiBold"/>
                        <a:cs typeface="Baskerville SemiBold"/>
                        <a:sym typeface="Baskerville SemiBold"/>
                      </a:defRPr>
                    </a:lvl1pPr>
                  </a:lstStyle>
                  <a:p>
                    <a:pPr/>
                    <a:r>
                      <a:t>FDS File Monitor</a:t>
                    </a:r>
                  </a:p>
                </p:txBody>
              </p:sp>
            </p:grpSp>
            <p:grpSp>
              <p:nvGrpSpPr>
                <p:cNvPr id="562" name="Group 562"/>
                <p:cNvGrpSpPr/>
                <p:nvPr/>
              </p:nvGrpSpPr>
              <p:grpSpPr>
                <a:xfrm>
                  <a:off x="2451781" y="528800"/>
                  <a:ext cx="1194303" cy="491032"/>
                  <a:chOff x="0" y="0"/>
                  <a:chExt cx="1194301" cy="491031"/>
                </a:xfrm>
              </p:grpSpPr>
              <p:sp>
                <p:nvSpPr>
                  <p:cNvPr id="560" name="Shape 560"/>
                  <p:cNvSpPr/>
                  <p:nvPr/>
                </p:nvSpPr>
                <p:spPr>
                  <a:xfrm>
                    <a:off x="0" y="6678"/>
                    <a:ext cx="1194302" cy="477675"/>
                  </a:xfrm>
                  <a:prstGeom prst="rect">
                    <a:avLst/>
                  </a:prstGeom>
                  <a:solidFill>
                    <a:srgbClr val="C7422A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25400" dist="0" dir="0">
                      <a:srgbClr val="000000">
                        <a:alpha val="60000"/>
                      </a:srgbClr>
                    </a:outerShdw>
                  </a:effectLst>
                </p:spPr>
                <p:txBody>
                  <a:bodyPr wrap="square" lIns="27093" tIns="27093" rIns="27093" bIns="27093" numCol="1" anchor="ctr">
                    <a:noAutofit/>
                  </a:bodyPr>
                  <a:lstStyle/>
                  <a:p>
                    <a:pPr algn="l" defTabSz="415431">
                      <a:tabLst/>
                      <a:defRPr sz="1000">
                        <a:solidFill>
                          <a:srgbClr val="F2EBDB"/>
                        </a:solidFill>
                        <a:latin typeface="Baskerville SemiBold"/>
                        <a:ea typeface="Baskerville SemiBold"/>
                        <a:cs typeface="Baskerville SemiBold"/>
                        <a:sym typeface="Baskerville SemiBold"/>
                      </a:defRPr>
                    </a:pPr>
                  </a:p>
                </p:txBody>
              </p:sp>
              <p:sp>
                <p:nvSpPr>
                  <p:cNvPr id="561" name="Shape 561"/>
                  <p:cNvSpPr/>
                  <p:nvPr/>
                </p:nvSpPr>
                <p:spPr>
                  <a:xfrm>
                    <a:off x="0" y="0"/>
                    <a:ext cx="1194302" cy="491032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27093" tIns="27093" rIns="27093" bIns="27093" numCol="1" anchor="ctr">
                    <a:noAutofit/>
                  </a:bodyPr>
                  <a:lstStyle/>
                  <a:p>
                    <a:pPr algn="l" defTabSz="415431">
                      <a:tabLst/>
                      <a:defRPr sz="1000">
                        <a:solidFill>
                          <a:srgbClr val="F2EBDB"/>
                        </a:solidFill>
                        <a:latin typeface="Baskerville SemiBold"/>
                        <a:ea typeface="Baskerville SemiBold"/>
                        <a:cs typeface="Baskerville SemiBold"/>
                        <a:sym typeface="Baskerville SemiBold"/>
                      </a:defRPr>
                    </a:pPr>
                    <a:r>
                      <a:t>Q-Ware</a:t>
                    </a:r>
                  </a:p>
                  <a:p>
                    <a:pPr algn="l" defTabSz="415431">
                      <a:tabLst/>
                      <a:defRPr sz="1000">
                        <a:solidFill>
                          <a:srgbClr val="F2EBDB"/>
                        </a:solidFill>
                        <a:latin typeface="Baskerville SemiBold"/>
                        <a:ea typeface="Baskerville SemiBold"/>
                        <a:cs typeface="Baskerville SemiBold"/>
                        <a:sym typeface="Baskerville SemiBold"/>
                      </a:defRPr>
                    </a:pPr>
                    <a:r>
                      <a:t>Command Processos</a:t>
                    </a:r>
                  </a:p>
                </p:txBody>
              </p:sp>
            </p:grpSp>
            <p:grpSp>
              <p:nvGrpSpPr>
                <p:cNvPr id="565" name="Group 565"/>
                <p:cNvGrpSpPr/>
                <p:nvPr/>
              </p:nvGrpSpPr>
              <p:grpSpPr>
                <a:xfrm>
                  <a:off x="92731" y="533829"/>
                  <a:ext cx="593192" cy="477675"/>
                  <a:chOff x="0" y="0"/>
                  <a:chExt cx="593191" cy="477673"/>
                </a:xfrm>
              </p:grpSpPr>
              <p:sp>
                <p:nvSpPr>
                  <p:cNvPr id="563" name="Shape 563"/>
                  <p:cNvSpPr/>
                  <p:nvPr/>
                </p:nvSpPr>
                <p:spPr>
                  <a:xfrm>
                    <a:off x="0" y="0"/>
                    <a:ext cx="593192" cy="477674"/>
                  </a:xfrm>
                  <a:prstGeom prst="rect">
                    <a:avLst/>
                  </a:prstGeom>
                  <a:solidFill>
                    <a:srgbClr val="7A2516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25400" dist="0" dir="0">
                      <a:srgbClr val="000000">
                        <a:alpha val="60000"/>
                      </a:srgbClr>
                    </a:outerShdw>
                  </a:effectLst>
                </p:spPr>
                <p:txBody>
                  <a:bodyPr wrap="square" lIns="27093" tIns="27093" rIns="27093" bIns="27093" numCol="1" anchor="ctr">
                    <a:noAutofit/>
                  </a:bodyPr>
                  <a:lstStyle/>
                  <a:p>
                    <a:pPr defTabSz="415431">
                      <a:tabLst/>
                      <a:defRPr sz="1100">
                        <a:solidFill>
                          <a:srgbClr val="F2EBDB"/>
                        </a:solidFill>
                        <a:latin typeface="Baskerville SemiBold"/>
                        <a:ea typeface="Baskerville SemiBold"/>
                        <a:cs typeface="Baskerville SemiBold"/>
                        <a:sym typeface="Baskerville SemiBold"/>
                      </a:defRPr>
                    </a:pPr>
                  </a:p>
                </p:txBody>
              </p:sp>
              <p:sp>
                <p:nvSpPr>
                  <p:cNvPr id="564" name="Shape 564"/>
                  <p:cNvSpPr/>
                  <p:nvPr/>
                </p:nvSpPr>
                <p:spPr>
                  <a:xfrm>
                    <a:off x="0" y="55740"/>
                    <a:ext cx="593192" cy="36619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27093" tIns="27093" rIns="27093" bIns="27093" numCol="1" anchor="ctr">
                    <a:noAutofit/>
                  </a:bodyPr>
                  <a:lstStyle>
                    <a:lvl1pPr defTabSz="415431">
                      <a:tabLst/>
                      <a:defRPr sz="1100">
                        <a:solidFill>
                          <a:srgbClr val="F2EBDB"/>
                        </a:solidFill>
                        <a:latin typeface="Baskerville SemiBold"/>
                        <a:ea typeface="Baskerville SemiBold"/>
                        <a:cs typeface="Baskerville SemiBold"/>
                        <a:sym typeface="Baskerville SemiBold"/>
                      </a:defRPr>
                    </a:lvl1pPr>
                  </a:lstStyle>
                  <a:p>
                    <a:pPr/>
                    <a:r>
                      <a:t>Q-Ware Mail</a:t>
                    </a:r>
                  </a:p>
                </p:txBody>
              </p:sp>
            </p:grpSp>
            <p:grpSp>
              <p:nvGrpSpPr>
                <p:cNvPr id="568" name="Group 568"/>
                <p:cNvGrpSpPr/>
                <p:nvPr/>
              </p:nvGrpSpPr>
              <p:grpSpPr>
                <a:xfrm>
                  <a:off x="2455277" y="38643"/>
                  <a:ext cx="1187560" cy="516000"/>
                  <a:chOff x="0" y="0"/>
                  <a:chExt cx="1187559" cy="515998"/>
                </a:xfrm>
              </p:grpSpPr>
              <p:sp>
                <p:nvSpPr>
                  <p:cNvPr id="566" name="Shape 566"/>
                  <p:cNvSpPr/>
                  <p:nvPr/>
                </p:nvSpPr>
                <p:spPr>
                  <a:xfrm>
                    <a:off x="0" y="19162"/>
                    <a:ext cx="1187560" cy="477675"/>
                  </a:xfrm>
                  <a:prstGeom prst="rect">
                    <a:avLst/>
                  </a:prstGeom>
                  <a:blipFill rotWithShape="1">
                    <a:blip r:embed="rId20"/>
                    <a:srcRect l="0" t="0" r="0" b="0"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25400" dist="0" dir="0">
                      <a:srgbClr val="000000">
                        <a:alpha val="60000"/>
                      </a:srgbClr>
                    </a:outerShdw>
                  </a:effectLst>
                </p:spPr>
                <p:txBody>
                  <a:bodyPr wrap="square" lIns="27093" tIns="27093" rIns="27093" bIns="27093" numCol="1" anchor="ctr">
                    <a:noAutofit/>
                  </a:bodyPr>
                  <a:lstStyle/>
                  <a:p>
                    <a:pPr defTabSz="415431">
                      <a:tabLst/>
                      <a:defRPr sz="1600">
                        <a:solidFill>
                          <a:srgbClr val="F2EBDB"/>
                        </a:solidFill>
                        <a:latin typeface="Baskerville"/>
                        <a:ea typeface="Baskerville"/>
                        <a:cs typeface="Baskerville"/>
                        <a:sym typeface="Baskerville"/>
                      </a:defRPr>
                    </a:pPr>
                  </a:p>
                </p:txBody>
              </p:sp>
              <p:sp>
                <p:nvSpPr>
                  <p:cNvPr id="567" name="Shape 567"/>
                  <p:cNvSpPr/>
                  <p:nvPr/>
                </p:nvSpPr>
                <p:spPr>
                  <a:xfrm>
                    <a:off x="0" y="0"/>
                    <a:ext cx="1187560" cy="51599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27093" tIns="27093" rIns="27093" bIns="27093" numCol="1" anchor="ctr">
                    <a:noAutofit/>
                  </a:bodyPr>
                  <a:lstStyle>
                    <a:lvl1pPr defTabSz="415431">
                      <a:tabLst/>
                      <a:defRPr sz="1600">
                        <a:solidFill>
                          <a:srgbClr val="F2EBDB"/>
                        </a:solidFill>
                        <a:latin typeface="Baskerville"/>
                        <a:ea typeface="Baskerville"/>
                        <a:cs typeface="Baskerville"/>
                        <a:sym typeface="Baskerville"/>
                      </a:defRPr>
                    </a:lvl1pPr>
                  </a:lstStyle>
                  <a:p>
                    <a:pPr/>
                    <a:r>
                      <a:t>Q-Ware FDS HTTP/S</a:t>
                    </a:r>
                  </a:p>
                </p:txBody>
              </p:sp>
            </p:grpSp>
            <p:grpSp>
              <p:nvGrpSpPr>
                <p:cNvPr id="571" name="Group 571"/>
                <p:cNvGrpSpPr/>
                <p:nvPr/>
              </p:nvGrpSpPr>
              <p:grpSpPr>
                <a:xfrm>
                  <a:off x="1872497" y="55883"/>
                  <a:ext cx="593193" cy="957270"/>
                  <a:chOff x="0" y="0"/>
                  <a:chExt cx="593191" cy="957269"/>
                </a:xfrm>
              </p:grpSpPr>
              <p:sp>
                <p:nvSpPr>
                  <p:cNvPr id="569" name="Shape 569"/>
                  <p:cNvSpPr/>
                  <p:nvPr/>
                </p:nvSpPr>
                <p:spPr>
                  <a:xfrm>
                    <a:off x="0" y="0"/>
                    <a:ext cx="593192" cy="957270"/>
                  </a:xfrm>
                  <a:prstGeom prst="rect">
                    <a:avLst/>
                  </a:prstGeom>
                  <a:solidFill>
                    <a:srgbClr val="CC943D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25400" dist="0" dir="0">
                      <a:srgbClr val="000000">
                        <a:alpha val="60000"/>
                      </a:srgbClr>
                    </a:outerShdw>
                  </a:effectLst>
                </p:spPr>
                <p:txBody>
                  <a:bodyPr wrap="square" lIns="27093" tIns="27093" rIns="27093" bIns="27093" numCol="1" anchor="ctr">
                    <a:noAutofit/>
                  </a:bodyPr>
                  <a:lstStyle/>
                  <a:p>
                    <a:pPr defTabSz="415431">
                      <a:tabLst/>
                      <a:defRPr sz="1100">
                        <a:solidFill>
                          <a:srgbClr val="F2EBDB"/>
                        </a:solidFill>
                        <a:latin typeface="Baskerville SemiBold"/>
                        <a:ea typeface="Baskerville SemiBold"/>
                        <a:cs typeface="Baskerville SemiBold"/>
                        <a:sym typeface="Baskerville SemiBold"/>
                      </a:defRPr>
                    </a:pPr>
                  </a:p>
                </p:txBody>
              </p:sp>
              <p:sp>
                <p:nvSpPr>
                  <p:cNvPr id="570" name="Shape 570"/>
                  <p:cNvSpPr/>
                  <p:nvPr/>
                </p:nvSpPr>
                <p:spPr>
                  <a:xfrm>
                    <a:off x="0" y="220635"/>
                    <a:ext cx="593192" cy="51600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27093" tIns="27093" rIns="27093" bIns="27093" numCol="1" anchor="ctr">
                    <a:noAutofit/>
                  </a:bodyPr>
                  <a:lstStyle>
                    <a:lvl1pPr defTabSz="415431">
                      <a:tabLst/>
                      <a:defRPr sz="1100">
                        <a:solidFill>
                          <a:srgbClr val="F2EBDB"/>
                        </a:solidFill>
                        <a:latin typeface="Baskerville SemiBold"/>
                        <a:ea typeface="Baskerville SemiBold"/>
                        <a:cs typeface="Baskerville SemiBold"/>
                        <a:sym typeface="Baskerville SemiBold"/>
                      </a:defRPr>
                    </a:lvl1pPr>
                  </a:lstStyle>
                  <a:p>
                    <a:pPr/>
                    <a:r>
                      <a:t>Q-Ware Web Services</a:t>
                    </a:r>
                  </a:p>
                </p:txBody>
              </p:sp>
            </p:grpSp>
            <p:grpSp>
              <p:nvGrpSpPr>
                <p:cNvPr id="574" name="Group 574"/>
                <p:cNvGrpSpPr/>
                <p:nvPr/>
              </p:nvGrpSpPr>
              <p:grpSpPr>
                <a:xfrm>
                  <a:off x="1275194" y="532179"/>
                  <a:ext cx="593193" cy="477676"/>
                  <a:chOff x="0" y="0"/>
                  <a:chExt cx="593191" cy="477674"/>
                </a:xfrm>
              </p:grpSpPr>
              <p:sp>
                <p:nvSpPr>
                  <p:cNvPr id="572" name="Shape 572"/>
                  <p:cNvSpPr/>
                  <p:nvPr/>
                </p:nvSpPr>
                <p:spPr>
                  <a:xfrm>
                    <a:off x="0" y="-1"/>
                    <a:ext cx="593192" cy="477676"/>
                  </a:xfrm>
                  <a:prstGeom prst="rect">
                    <a:avLst/>
                  </a:prstGeom>
                  <a:solidFill>
                    <a:srgbClr val="794000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25400" dist="0" dir="0">
                      <a:srgbClr val="000000">
                        <a:alpha val="60000"/>
                      </a:srgbClr>
                    </a:outerShdw>
                  </a:effectLst>
                </p:spPr>
                <p:txBody>
                  <a:bodyPr wrap="square" lIns="27093" tIns="27093" rIns="27093" bIns="27093" numCol="1" anchor="ctr">
                    <a:noAutofit/>
                  </a:bodyPr>
                  <a:lstStyle/>
                  <a:p>
                    <a:pPr defTabSz="415431">
                      <a:tabLst/>
                      <a:defRPr sz="1200">
                        <a:solidFill>
                          <a:srgbClr val="F2EBDB"/>
                        </a:solidFill>
                        <a:latin typeface="Baskerville SemiBold"/>
                        <a:ea typeface="Baskerville SemiBold"/>
                        <a:cs typeface="Baskerville SemiBold"/>
                        <a:sym typeface="Baskerville SemiBold"/>
                      </a:defRPr>
                    </a:pPr>
                  </a:p>
                </p:txBody>
              </p:sp>
              <p:sp>
                <p:nvSpPr>
                  <p:cNvPr id="573" name="Shape 573"/>
                  <p:cNvSpPr/>
                  <p:nvPr/>
                </p:nvSpPr>
                <p:spPr>
                  <a:xfrm>
                    <a:off x="0" y="47418"/>
                    <a:ext cx="593192" cy="38283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27093" tIns="27093" rIns="27093" bIns="27093" numCol="1" anchor="ctr">
                    <a:noAutofit/>
                  </a:bodyPr>
                  <a:lstStyle>
                    <a:lvl1pPr defTabSz="415431">
                      <a:tabLst/>
                      <a:defRPr sz="1200">
                        <a:solidFill>
                          <a:srgbClr val="F2EBDB"/>
                        </a:solidFill>
                        <a:latin typeface="Baskerville SemiBold"/>
                        <a:ea typeface="Baskerville SemiBold"/>
                        <a:cs typeface="Baskerville SemiBold"/>
                        <a:sym typeface="Baskerville SemiBold"/>
                      </a:defRPr>
                    </a:lvl1pPr>
                  </a:lstStyle>
                  <a:p>
                    <a:pPr/>
                    <a:r>
                      <a:t>Q-Ware Agenda</a:t>
                    </a:r>
                  </a:p>
                </p:txBody>
              </p:sp>
            </p:grpSp>
            <p:sp>
              <p:nvSpPr>
                <p:cNvPr id="575" name="Shape 575"/>
                <p:cNvSpPr/>
                <p:nvPr/>
              </p:nvSpPr>
              <p:spPr>
                <a:xfrm>
                  <a:off x="743909" y="1064019"/>
                  <a:ext cx="1655763" cy="27464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27093" tIns="27093" rIns="27093" bIns="27093" numCol="1" anchor="ctr">
                  <a:noAutofit/>
                </a:bodyPr>
                <a:lstStyle>
                  <a:lvl1pPr defTabSz="415431">
                    <a:tabLst/>
                    <a:defRPr i="1" sz="1400">
                      <a:solidFill>
                        <a:srgbClr val="4D5459"/>
                      </a:solidFill>
                      <a:latin typeface="Baskerville SemiBold"/>
                      <a:ea typeface="Baskerville SemiBold"/>
                      <a:cs typeface="Baskerville SemiBold"/>
                      <a:sym typeface="Baskerville SemiBold"/>
                    </a:defRPr>
                  </a:lvl1pPr>
                </a:lstStyle>
                <a:p>
                  <a:pPr/>
                  <a:r>
                    <a:t>Q-Ware Desktop</a:t>
                  </a:r>
                </a:p>
              </p:txBody>
            </p:sp>
          </p:grpSp>
          <p:grpSp>
            <p:nvGrpSpPr>
              <p:cNvPr id="579" name="Group 579"/>
              <p:cNvGrpSpPr/>
              <p:nvPr/>
            </p:nvGrpSpPr>
            <p:grpSpPr>
              <a:xfrm>
                <a:off x="166707" y="989996"/>
                <a:ext cx="552437" cy="397347"/>
                <a:chOff x="0" y="0"/>
                <a:chExt cx="552436" cy="397346"/>
              </a:xfrm>
            </p:grpSpPr>
            <p:pic>
              <p:nvPicPr>
                <p:cNvPr id="577" name="image25.png"/>
                <p:cNvPicPr>
                  <a:picLocks noChangeAspect="1"/>
                </p:cNvPicPr>
                <p:nvPr/>
              </p:nvPicPr>
              <p:blipFill>
                <a:blip r:embed="rId21">
                  <a:extLst/>
                </a:blip>
                <a:stretch>
                  <a:fillRect/>
                </a:stretch>
              </p:blipFill>
              <p:spPr>
                <a:xfrm>
                  <a:off x="69126" y="0"/>
                  <a:ext cx="340646" cy="34064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78" name="image26.png"/>
                <p:cNvPicPr>
                  <a:picLocks noChangeAspect="1"/>
                </p:cNvPicPr>
                <p:nvPr/>
              </p:nvPicPr>
              <p:blipFill>
                <a:blip r:embed="rId22">
                  <a:extLst/>
                </a:blip>
                <a:stretch>
                  <a:fillRect/>
                </a:stretch>
              </p:blipFill>
              <p:spPr>
                <a:xfrm>
                  <a:off x="0" y="200310"/>
                  <a:ext cx="552437" cy="19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581" name="image12.png"/>
            <p:cNvPicPr>
              <a:picLocks noChangeAspect="1"/>
            </p:cNvPicPr>
            <p:nvPr/>
          </p:nvPicPr>
          <p:blipFill>
            <a:blip r:embed="rId23">
              <a:extLst/>
            </a:blip>
            <a:stretch>
              <a:fillRect/>
            </a:stretch>
          </p:blipFill>
          <p:spPr>
            <a:xfrm>
              <a:off x="7776003" y="3382140"/>
              <a:ext cx="713223" cy="7132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82" name="Shape 582"/>
            <p:cNvSpPr/>
            <p:nvPr/>
          </p:nvSpPr>
          <p:spPr>
            <a:xfrm flipH="1">
              <a:off x="7009606" y="1590760"/>
              <a:ext cx="961329" cy="629459"/>
            </a:xfrm>
            <a:prstGeom prst="line">
              <a:avLst/>
            </a:prstGeom>
            <a:noFill/>
            <a:ln w="38100" cap="flat">
              <a:solidFill>
                <a:srgbClr val="3B30A9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sx="100000" sy="100000" kx="0" ky="0" algn="b" rotWithShape="0" blurRad="101600" dist="0" dir="5400000">
                <a:srgbClr val="000000"/>
              </a:outerShdw>
            </a:effectLst>
          </p:spPr>
          <p:txBody>
            <a:bodyPr wrap="square" lIns="24383" tIns="24383" rIns="24383" bIns="24383" numCol="1" anchor="t">
              <a:noAutofit/>
            </a:bodyPr>
            <a:lstStyle/>
            <a:p>
              <a:pPr defTabSz="415431">
                <a:tabLst/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grpSp>
          <p:nvGrpSpPr>
            <p:cNvPr id="585" name="Group 585"/>
            <p:cNvGrpSpPr/>
            <p:nvPr/>
          </p:nvGrpSpPr>
          <p:grpSpPr>
            <a:xfrm>
              <a:off x="6126364" y="1289234"/>
              <a:ext cx="323802" cy="323802"/>
              <a:chOff x="0" y="0"/>
              <a:chExt cx="323801" cy="323801"/>
            </a:xfrm>
          </p:grpSpPr>
          <p:sp>
            <p:nvSpPr>
              <p:cNvPr id="583" name="Shape 583"/>
              <p:cNvSpPr/>
              <p:nvPr/>
            </p:nvSpPr>
            <p:spPr>
              <a:xfrm>
                <a:off x="-1" y="-1"/>
                <a:ext cx="323803" cy="323803"/>
              </a:xfrm>
              <a:prstGeom prst="ellipse">
                <a:avLst/>
              </a:prstGeom>
              <a:solidFill>
                <a:srgbClr val="9D3320"/>
              </a:solidFill>
              <a:ln w="381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sx="100000" sy="100000" kx="0" ky="0" algn="b" rotWithShape="0" blurRad="101600" dist="0" dir="5400000">
                  <a:srgbClr val="000000"/>
                </a:outerShdw>
              </a:effectLst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 defTabSz="415431">
                  <a:tabLst/>
                  <a:defRPr sz="2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</a:p>
            </p:txBody>
          </p:sp>
          <p:sp>
            <p:nvSpPr>
              <p:cNvPr id="584" name="Shape 584"/>
              <p:cNvSpPr/>
              <p:nvPr/>
            </p:nvSpPr>
            <p:spPr>
              <a:xfrm>
                <a:off x="55330" y="6951"/>
                <a:ext cx="213140" cy="3098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>
                <a:lvl1pPr defTabSz="415431">
                  <a:tabLst/>
                  <a:defRPr sz="18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pPr/>
                <a:r>
                  <a:t>2</a:t>
                </a:r>
              </a:p>
            </p:txBody>
          </p:sp>
        </p:grpSp>
        <p:sp>
          <p:nvSpPr>
            <p:cNvPr id="586" name="Shape 586"/>
            <p:cNvSpPr/>
            <p:nvPr/>
          </p:nvSpPr>
          <p:spPr>
            <a:xfrm>
              <a:off x="8069774" y="1586597"/>
              <a:ext cx="231844" cy="1543882"/>
            </a:xfrm>
            <a:prstGeom prst="line">
              <a:avLst/>
            </a:prstGeom>
            <a:noFill/>
            <a:ln w="38100" cap="flat">
              <a:solidFill>
                <a:srgbClr val="3B30A9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sx="100000" sy="100000" kx="0" ky="0" algn="b" rotWithShape="0" blurRad="101600" dist="0" dir="5400000">
                <a:srgbClr val="000000"/>
              </a:outerShdw>
            </a:effectLst>
          </p:spPr>
          <p:txBody>
            <a:bodyPr wrap="square" lIns="24383" tIns="24383" rIns="24383" bIns="24383" numCol="1" anchor="t">
              <a:noAutofit/>
            </a:bodyPr>
            <a:lstStyle/>
            <a:p>
              <a:pPr defTabSz="415431">
                <a:tabLst/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grpSp>
          <p:nvGrpSpPr>
            <p:cNvPr id="589" name="Group 589"/>
            <p:cNvGrpSpPr/>
            <p:nvPr/>
          </p:nvGrpSpPr>
          <p:grpSpPr>
            <a:xfrm>
              <a:off x="3761808" y="3906582"/>
              <a:ext cx="1183424" cy="851193"/>
              <a:chOff x="0" y="0"/>
              <a:chExt cx="1183422" cy="851191"/>
            </a:xfrm>
          </p:grpSpPr>
          <p:pic>
            <p:nvPicPr>
              <p:cNvPr id="587" name="image25.png"/>
              <p:cNvPicPr>
                <a:picLocks noChangeAspect="1"/>
              </p:cNvPicPr>
              <p:nvPr/>
            </p:nvPicPr>
            <p:blipFill>
              <a:blip r:embed="rId21">
                <a:extLst/>
              </a:blip>
              <a:stretch>
                <a:fillRect/>
              </a:stretch>
            </p:blipFill>
            <p:spPr>
              <a:xfrm>
                <a:off x="148082" y="0"/>
                <a:ext cx="729726" cy="7297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88" name="image26.png"/>
              <p:cNvPicPr>
                <a:picLocks noChangeAspect="1"/>
              </p:cNvPicPr>
              <p:nvPr/>
            </p:nvPicPr>
            <p:blipFill>
              <a:blip r:embed="rId22">
                <a:extLst/>
              </a:blip>
              <a:stretch>
                <a:fillRect/>
              </a:stretch>
            </p:blipFill>
            <p:spPr>
              <a:xfrm>
                <a:off x="0" y="429103"/>
                <a:ext cx="1183423" cy="4220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590" name="Shape 590"/>
            <p:cNvSpPr/>
            <p:nvPr/>
          </p:nvSpPr>
          <p:spPr>
            <a:xfrm>
              <a:off x="7517624" y="2514045"/>
              <a:ext cx="421624" cy="5326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defTabSz="415431">
                <a:tabLst/>
                <a:defRPr sz="2400">
                  <a:solidFill>
                    <a:srgbClr val="3E231A"/>
                  </a:solidFill>
                  <a:latin typeface="Papyrus"/>
                  <a:ea typeface="Papyrus"/>
                  <a:cs typeface="Papyrus"/>
                  <a:sym typeface="Papyrus"/>
                </a:defRPr>
              </a:lvl1pPr>
            </a:lstStyle>
            <a:p>
              <a:pPr/>
              <a:r>
                <a:t>ou</a:t>
              </a:r>
            </a:p>
          </p:txBody>
        </p:sp>
        <p:grpSp>
          <p:nvGrpSpPr>
            <p:cNvPr id="593" name="Group 593"/>
            <p:cNvGrpSpPr/>
            <p:nvPr/>
          </p:nvGrpSpPr>
          <p:grpSpPr>
            <a:xfrm>
              <a:off x="4238028" y="2088895"/>
              <a:ext cx="344912" cy="344910"/>
              <a:chOff x="0" y="0"/>
              <a:chExt cx="344910" cy="344909"/>
            </a:xfrm>
          </p:grpSpPr>
          <p:sp>
            <p:nvSpPr>
              <p:cNvPr id="591" name="Shape 591"/>
              <p:cNvSpPr/>
              <p:nvPr/>
            </p:nvSpPr>
            <p:spPr>
              <a:xfrm>
                <a:off x="0" y="0"/>
                <a:ext cx="344911" cy="344910"/>
              </a:xfrm>
              <a:prstGeom prst="ellipse">
                <a:avLst/>
              </a:prstGeom>
              <a:solidFill>
                <a:srgbClr val="CC943D"/>
              </a:solidFill>
              <a:ln w="381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sx="100000" sy="100000" kx="0" ky="0" algn="b" rotWithShape="0" blurRad="101600" dist="0" dir="5400000">
                  <a:srgbClr val="000000"/>
                </a:outerShdw>
              </a:effectLst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 defTabSz="415431">
                  <a:tabLst/>
                  <a:defRPr sz="2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</a:p>
            </p:txBody>
          </p:sp>
          <p:sp>
            <p:nvSpPr>
              <p:cNvPr id="592" name="Shape 592"/>
              <p:cNvSpPr/>
              <p:nvPr/>
            </p:nvSpPr>
            <p:spPr>
              <a:xfrm>
                <a:off x="58937" y="9969"/>
                <a:ext cx="227036" cy="3249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>
                <a:lvl1pPr defTabSz="415431">
                  <a:tabLst/>
                  <a:defRPr sz="22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pPr/>
                <a:r>
                  <a:t>8</a:t>
                </a:r>
              </a:p>
            </p:txBody>
          </p:sp>
        </p:grpSp>
        <p:sp>
          <p:nvSpPr>
            <p:cNvPr id="594" name="Shape 594"/>
            <p:cNvSpPr/>
            <p:nvPr/>
          </p:nvSpPr>
          <p:spPr>
            <a:xfrm flipH="1">
              <a:off x="2572652" y="4393671"/>
              <a:ext cx="1079171" cy="109041"/>
            </a:xfrm>
            <a:prstGeom prst="line">
              <a:avLst/>
            </a:prstGeom>
            <a:noFill/>
            <a:ln w="38100" cap="flat">
              <a:solidFill>
                <a:srgbClr val="3B30A9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sx="100000" sy="100000" kx="0" ky="0" algn="b" rotWithShape="0" blurRad="101600" dist="0" dir="5400000">
                <a:srgbClr val="000000"/>
              </a:outerShdw>
            </a:effectLst>
          </p:spPr>
          <p:txBody>
            <a:bodyPr wrap="square" lIns="24383" tIns="24383" rIns="24383" bIns="24383" numCol="1" anchor="t">
              <a:noAutofit/>
            </a:bodyPr>
            <a:lstStyle/>
            <a:p>
              <a:pPr defTabSz="415431">
                <a:tabLst/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pic>
          <p:nvPicPr>
            <p:cNvPr id="595" name="image75.png" descr="Misc Database icon"/>
            <p:cNvPicPr>
              <a:picLocks noChangeAspect="1"/>
            </p:cNvPicPr>
            <p:nvPr/>
          </p:nvPicPr>
          <p:blipFill>
            <a:blip r:embed="rId24">
              <a:extLst/>
            </a:blip>
            <a:stretch>
              <a:fillRect/>
            </a:stretch>
          </p:blipFill>
          <p:spPr>
            <a:xfrm>
              <a:off x="0" y="3382140"/>
              <a:ext cx="1678176" cy="91824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127000" dist="63500" dir="5400000">
                <a:srgbClr val="000000">
                  <a:alpha val="70000"/>
                </a:srgbClr>
              </a:outerShdw>
              <a:reflection blurRad="0" stA="50000" stPos="0" endA="0" endPos="40000" dist="0" dir="5400000" fadeDir="5400000" sx="100000" sy="-100000" kx="0" ky="0" algn="bl" rotWithShape="0"/>
            </a:effectLst>
          </p:spPr>
        </p:pic>
        <p:sp>
          <p:nvSpPr>
            <p:cNvPr id="596" name="Shape 596"/>
            <p:cNvSpPr/>
            <p:nvPr/>
          </p:nvSpPr>
          <p:spPr>
            <a:xfrm flipH="1" flipV="1">
              <a:off x="2580312" y="3902836"/>
              <a:ext cx="1043972" cy="502795"/>
            </a:xfrm>
            <a:prstGeom prst="line">
              <a:avLst/>
            </a:prstGeom>
            <a:noFill/>
            <a:ln w="38100" cap="flat">
              <a:solidFill>
                <a:srgbClr val="3B30A9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sx="100000" sy="100000" kx="0" ky="0" algn="b" rotWithShape="0" blurRad="101600" dist="0" dir="5400000">
                <a:srgbClr val="000000"/>
              </a:outerShdw>
            </a:effectLst>
          </p:spPr>
          <p:txBody>
            <a:bodyPr wrap="square" lIns="24383" tIns="24383" rIns="24383" bIns="24383" numCol="1" anchor="t">
              <a:noAutofit/>
            </a:bodyPr>
            <a:lstStyle/>
            <a:p>
              <a:pPr defTabSz="415431">
                <a:tabLst/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597" name="Shape 597"/>
            <p:cNvSpPr/>
            <p:nvPr/>
          </p:nvSpPr>
          <p:spPr>
            <a:xfrm flipH="1" flipV="1">
              <a:off x="1425253" y="4355146"/>
              <a:ext cx="534973" cy="209014"/>
            </a:xfrm>
            <a:prstGeom prst="line">
              <a:avLst/>
            </a:prstGeom>
            <a:noFill/>
            <a:ln w="38100" cap="flat">
              <a:solidFill>
                <a:srgbClr val="3B30A9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sx="100000" sy="100000" kx="0" ky="0" algn="b" rotWithShape="0" blurRad="101600" dist="0" dir="5400000">
                <a:srgbClr val="000000"/>
              </a:outerShdw>
            </a:effectLst>
          </p:spPr>
          <p:txBody>
            <a:bodyPr wrap="square" lIns="24383" tIns="24383" rIns="24383" bIns="24383" numCol="1" anchor="t">
              <a:noAutofit/>
            </a:bodyPr>
            <a:lstStyle/>
            <a:p>
              <a:pPr defTabSz="415431">
                <a:tabLst/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598" name="Shape 598"/>
            <p:cNvSpPr/>
            <p:nvPr/>
          </p:nvSpPr>
          <p:spPr>
            <a:xfrm flipH="1" flipV="1">
              <a:off x="1586608" y="2946407"/>
              <a:ext cx="378801" cy="378801"/>
            </a:xfrm>
            <a:prstGeom prst="line">
              <a:avLst/>
            </a:prstGeom>
            <a:noFill/>
            <a:ln w="38100" cap="flat">
              <a:solidFill>
                <a:srgbClr val="3B30A9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sx="100000" sy="100000" kx="0" ky="0" algn="b" rotWithShape="0" blurRad="101600" dist="0" dir="5400000">
                <a:srgbClr val="000000"/>
              </a:outerShdw>
            </a:effectLst>
          </p:spPr>
          <p:txBody>
            <a:bodyPr wrap="square" lIns="24383" tIns="24383" rIns="24383" bIns="24383" numCol="1" anchor="t">
              <a:noAutofit/>
            </a:bodyPr>
            <a:lstStyle/>
            <a:p>
              <a:pPr defTabSz="415431">
                <a:tabLst/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grpSp>
          <p:nvGrpSpPr>
            <p:cNvPr id="601" name="Group 601"/>
            <p:cNvGrpSpPr/>
            <p:nvPr/>
          </p:nvGrpSpPr>
          <p:grpSpPr>
            <a:xfrm>
              <a:off x="331149" y="3082023"/>
              <a:ext cx="344911" cy="348366"/>
              <a:chOff x="0" y="0"/>
              <a:chExt cx="344909" cy="348364"/>
            </a:xfrm>
          </p:grpSpPr>
          <p:sp>
            <p:nvSpPr>
              <p:cNvPr id="599" name="Shape 599"/>
              <p:cNvSpPr/>
              <p:nvPr/>
            </p:nvSpPr>
            <p:spPr>
              <a:xfrm>
                <a:off x="0" y="1728"/>
                <a:ext cx="344910" cy="344910"/>
              </a:xfrm>
              <a:prstGeom prst="ellipse">
                <a:avLst/>
              </a:prstGeom>
              <a:solidFill>
                <a:srgbClr val="7F814A"/>
              </a:solidFill>
              <a:ln w="381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sx="100000" sy="100000" kx="0" ky="0" algn="b" rotWithShape="0" blurRad="101600" dist="0" dir="5400000">
                  <a:srgbClr val="000000"/>
                </a:outerShdw>
              </a:effectLst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 defTabSz="415431">
                  <a:tabLst/>
                  <a:defRPr sz="2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</a:p>
            </p:txBody>
          </p:sp>
          <p:sp>
            <p:nvSpPr>
              <p:cNvPr id="600" name="Shape 600"/>
              <p:cNvSpPr/>
              <p:nvPr/>
            </p:nvSpPr>
            <p:spPr>
              <a:xfrm>
                <a:off x="58937" y="-1"/>
                <a:ext cx="227035" cy="3483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>
                <a:lvl1pPr defTabSz="415431">
                  <a:tabLst/>
                  <a:defRPr sz="24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pPr/>
                <a:r>
                  <a:t>6</a:t>
                </a:r>
              </a:p>
            </p:txBody>
          </p:sp>
        </p:grpSp>
        <p:sp>
          <p:nvSpPr>
            <p:cNvPr id="602" name="Shape 602"/>
            <p:cNvSpPr/>
            <p:nvPr/>
          </p:nvSpPr>
          <p:spPr>
            <a:xfrm>
              <a:off x="295459" y="3641569"/>
              <a:ext cx="1087380" cy="399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defTabSz="415431">
                <a:tabLst/>
                <a:defRPr b="1" sz="12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Banco de Dados</a:t>
              </a:r>
            </a:p>
          </p:txBody>
        </p:sp>
        <p:sp>
          <p:nvSpPr>
            <p:cNvPr id="603" name="Shape 603"/>
            <p:cNvSpPr/>
            <p:nvPr/>
          </p:nvSpPr>
          <p:spPr>
            <a:xfrm flipH="1">
              <a:off x="4707134" y="3877719"/>
              <a:ext cx="2670558" cy="2"/>
            </a:xfrm>
            <a:prstGeom prst="line">
              <a:avLst/>
            </a:prstGeom>
            <a:noFill/>
            <a:ln w="38100" cap="flat">
              <a:solidFill>
                <a:srgbClr val="3B30A9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sx="100000" sy="100000" kx="0" ky="0" algn="b" rotWithShape="0" blurRad="101600" dist="0" dir="5400000">
                <a:srgbClr val="000000"/>
              </a:outerShdw>
            </a:effectLst>
          </p:spPr>
          <p:txBody>
            <a:bodyPr wrap="square" lIns="24383" tIns="24383" rIns="24383" bIns="24383" numCol="1" anchor="t">
              <a:noAutofit/>
            </a:bodyPr>
            <a:lstStyle/>
            <a:p>
              <a:pPr defTabSz="415431">
                <a:tabLst/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604" name="Shape 604"/>
            <p:cNvSpPr/>
            <p:nvPr/>
          </p:nvSpPr>
          <p:spPr>
            <a:xfrm flipH="1">
              <a:off x="4714973" y="2952997"/>
              <a:ext cx="745249" cy="934771"/>
            </a:xfrm>
            <a:prstGeom prst="line">
              <a:avLst/>
            </a:prstGeom>
            <a:noFill/>
            <a:ln w="38100" cap="flat">
              <a:solidFill>
                <a:srgbClr val="3B30A9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sx="100000" sy="100000" kx="0" ky="0" algn="b" rotWithShape="0" blurRad="101600" dist="0" dir="5400000">
                <a:srgbClr val="000000"/>
              </a:outerShdw>
            </a:effectLst>
          </p:spPr>
          <p:txBody>
            <a:bodyPr wrap="square" lIns="24383" tIns="24383" rIns="24383" bIns="24383" numCol="1" anchor="t">
              <a:noAutofit/>
            </a:bodyPr>
            <a:lstStyle/>
            <a:p>
              <a:pPr defTabSz="415431">
                <a:tabLst/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605" name="Shape 605"/>
            <p:cNvSpPr/>
            <p:nvPr/>
          </p:nvSpPr>
          <p:spPr>
            <a:xfrm flipV="1">
              <a:off x="2728198" y="501436"/>
              <a:ext cx="811410" cy="633202"/>
            </a:xfrm>
            <a:prstGeom prst="line">
              <a:avLst/>
            </a:prstGeom>
            <a:noFill/>
            <a:ln w="38100" cap="flat">
              <a:solidFill>
                <a:srgbClr val="3B30A9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sx="100000" sy="100000" kx="0" ky="0" algn="b" rotWithShape="0" blurRad="101600" dist="0" dir="5400000">
                <a:srgbClr val="000000"/>
              </a:outerShdw>
            </a:effectLst>
          </p:spPr>
          <p:txBody>
            <a:bodyPr wrap="square" lIns="24383" tIns="24383" rIns="24383" bIns="24383" numCol="1" anchor="t">
              <a:noAutofit/>
            </a:bodyPr>
            <a:lstStyle/>
            <a:p>
              <a:pPr defTabSz="415431">
                <a:tabLst/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grpSp>
          <p:nvGrpSpPr>
            <p:cNvPr id="609" name="Group 609"/>
            <p:cNvGrpSpPr/>
            <p:nvPr/>
          </p:nvGrpSpPr>
          <p:grpSpPr>
            <a:xfrm>
              <a:off x="3832231" y="3382140"/>
              <a:ext cx="476591" cy="531848"/>
              <a:chOff x="0" y="0"/>
              <a:chExt cx="476590" cy="531847"/>
            </a:xfrm>
          </p:grpSpPr>
          <p:pic>
            <p:nvPicPr>
              <p:cNvPr id="606" name="image19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-1" y="0"/>
                <a:ext cx="476592" cy="53184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07" name="image62.tif"/>
              <p:cNvPicPr>
                <a:picLocks noChangeAspect="1"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>
                <a:off x="29597" y="66093"/>
                <a:ext cx="214963" cy="1972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08" name="image63.tif"/>
              <p:cNvPicPr>
                <a:picLocks noChangeAspect="1"/>
              </p:cNvPicPr>
              <p:nvPr/>
            </p:nvPicPr>
            <p:blipFill>
              <a:blip r:embed="rId13">
                <a:extLst/>
              </a:blip>
              <a:stretch>
                <a:fillRect/>
              </a:stretch>
            </p:blipFill>
            <p:spPr>
              <a:xfrm>
                <a:off x="130827" y="137367"/>
                <a:ext cx="214963" cy="1972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10" name="Shape 610"/>
            <p:cNvSpPr/>
            <p:nvPr/>
          </p:nvSpPr>
          <p:spPr>
            <a:xfrm>
              <a:off x="7226554" y="781535"/>
              <a:ext cx="421020" cy="283495"/>
            </a:xfrm>
            <a:prstGeom prst="line">
              <a:avLst/>
            </a:prstGeom>
            <a:noFill/>
            <a:ln w="38100" cap="flat">
              <a:solidFill>
                <a:srgbClr val="3B30A9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sx="100000" sy="100000" kx="0" ky="0" algn="b" rotWithShape="0" blurRad="101600" dist="0" dir="5400000">
                <a:srgbClr val="000000"/>
              </a:outerShdw>
            </a:effectLst>
          </p:spPr>
          <p:txBody>
            <a:bodyPr wrap="square" lIns="24383" tIns="24383" rIns="24383" bIns="24383" numCol="1" anchor="t">
              <a:noAutofit/>
            </a:bodyPr>
            <a:lstStyle/>
            <a:p>
              <a:pPr defTabSz="415431">
                <a:tabLst/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grpSp>
          <p:nvGrpSpPr>
            <p:cNvPr id="614" name="Group 614"/>
            <p:cNvGrpSpPr/>
            <p:nvPr/>
          </p:nvGrpSpPr>
          <p:grpSpPr>
            <a:xfrm>
              <a:off x="7680724" y="1143533"/>
              <a:ext cx="779807" cy="870219"/>
              <a:chOff x="0" y="0"/>
              <a:chExt cx="779805" cy="870217"/>
            </a:xfrm>
          </p:grpSpPr>
          <p:pic>
            <p:nvPicPr>
              <p:cNvPr id="611" name="image19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0"/>
                <a:ext cx="779806" cy="87021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12" name="image62.tif"/>
              <p:cNvPicPr>
                <a:picLocks noChangeAspect="1"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>
                <a:off x="48428" y="108143"/>
                <a:ext cx="351725" cy="3227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13" name="image63.tif"/>
              <p:cNvPicPr>
                <a:picLocks noChangeAspect="1"/>
              </p:cNvPicPr>
              <p:nvPr/>
            </p:nvPicPr>
            <p:blipFill>
              <a:blip r:embed="rId13">
                <a:extLst/>
              </a:blip>
              <a:stretch>
                <a:fillRect/>
              </a:stretch>
            </p:blipFill>
            <p:spPr>
              <a:xfrm>
                <a:off x="214062" y="224763"/>
                <a:ext cx="351725" cy="32270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17" name="Group 617"/>
            <p:cNvGrpSpPr/>
            <p:nvPr/>
          </p:nvGrpSpPr>
          <p:grpSpPr>
            <a:xfrm>
              <a:off x="7887389" y="176905"/>
              <a:ext cx="366477" cy="366477"/>
              <a:chOff x="0" y="0"/>
              <a:chExt cx="366475" cy="366475"/>
            </a:xfrm>
          </p:grpSpPr>
          <p:sp>
            <p:nvSpPr>
              <p:cNvPr id="615" name="Shape 615"/>
              <p:cNvSpPr/>
              <p:nvPr/>
            </p:nvSpPr>
            <p:spPr>
              <a:xfrm>
                <a:off x="0" y="0"/>
                <a:ext cx="366476" cy="366476"/>
              </a:xfrm>
              <a:prstGeom prst="ellipse">
                <a:avLst/>
              </a:prstGeom>
              <a:solidFill>
                <a:srgbClr val="9D3320"/>
              </a:solidFill>
              <a:ln w="381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sx="100000" sy="100000" kx="0" ky="0" algn="b" rotWithShape="0" blurRad="101600" dist="0" dir="5400000">
                  <a:srgbClr val="000000"/>
                </a:outerShdw>
              </a:effectLst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 defTabSz="415431">
                  <a:tabLst/>
                  <a:defRPr sz="2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</a:p>
            </p:txBody>
          </p:sp>
          <p:sp>
            <p:nvSpPr>
              <p:cNvPr id="616" name="Shape 616"/>
              <p:cNvSpPr/>
              <p:nvPr/>
            </p:nvSpPr>
            <p:spPr>
              <a:xfrm>
                <a:off x="62623" y="9055"/>
                <a:ext cx="241230" cy="3483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>
                <a:lvl1pPr defTabSz="415431">
                  <a:tabLst/>
                  <a:defRPr sz="24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</p:grpSp>
        <p:grpSp>
          <p:nvGrpSpPr>
            <p:cNvPr id="620" name="Group 620"/>
            <p:cNvGrpSpPr/>
            <p:nvPr/>
          </p:nvGrpSpPr>
          <p:grpSpPr>
            <a:xfrm>
              <a:off x="331149" y="1968641"/>
              <a:ext cx="344911" cy="348366"/>
              <a:chOff x="0" y="0"/>
              <a:chExt cx="344909" cy="348364"/>
            </a:xfrm>
          </p:grpSpPr>
          <p:sp>
            <p:nvSpPr>
              <p:cNvPr id="618" name="Shape 618"/>
              <p:cNvSpPr/>
              <p:nvPr/>
            </p:nvSpPr>
            <p:spPr>
              <a:xfrm>
                <a:off x="0" y="1728"/>
                <a:ext cx="344910" cy="344910"/>
              </a:xfrm>
              <a:prstGeom prst="ellipse">
                <a:avLst/>
              </a:prstGeom>
              <a:solidFill>
                <a:srgbClr val="7F814A"/>
              </a:solidFill>
              <a:ln w="381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sx="100000" sy="100000" kx="0" ky="0" algn="b" rotWithShape="0" blurRad="101600" dist="0" dir="5400000">
                  <a:srgbClr val="000000"/>
                </a:outerShdw>
              </a:effectLst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 defTabSz="415431">
                  <a:tabLst/>
                  <a:defRPr sz="2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</a:p>
            </p:txBody>
          </p:sp>
          <p:sp>
            <p:nvSpPr>
              <p:cNvPr id="619" name="Shape 619"/>
              <p:cNvSpPr/>
              <p:nvPr/>
            </p:nvSpPr>
            <p:spPr>
              <a:xfrm>
                <a:off x="58937" y="-1"/>
                <a:ext cx="227035" cy="3483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>
                <a:lvl1pPr defTabSz="415431">
                  <a:tabLst/>
                  <a:defRPr sz="24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pPr/>
                <a:r>
                  <a:t>7</a:t>
                </a:r>
              </a:p>
            </p:txBody>
          </p:sp>
        </p:grpSp>
        <p:pic>
          <p:nvPicPr>
            <p:cNvPr id="621" name="image63.tif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6736640" y="736464"/>
              <a:ext cx="323714" cy="2970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22" name="Shape 622"/>
            <p:cNvSpPr/>
            <p:nvPr/>
          </p:nvSpPr>
          <p:spPr>
            <a:xfrm>
              <a:off x="3070224" y="1596327"/>
              <a:ext cx="3255474" cy="4093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defTabSz="415431">
                <a:tabLst/>
                <a:defRPr i="1" sz="1600"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pPr/>
              <a:r>
                <a:t>Unidades de Saúde Estados e municípios</a:t>
              </a:r>
            </a:p>
          </p:txBody>
        </p:sp>
      </p:grpSp>
      <p:sp>
        <p:nvSpPr>
          <p:cNvPr id="624" name="Shape 624"/>
          <p:cNvSpPr/>
          <p:nvPr/>
        </p:nvSpPr>
        <p:spPr>
          <a:xfrm>
            <a:off x="4711436" y="2370243"/>
            <a:ext cx="3975101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584200">
              <a:tabLst/>
              <a:defRPr sz="3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NUVEM Corporativa</a:t>
            </a:r>
          </a:p>
        </p:txBody>
      </p:sp>
      <p:grpSp>
        <p:nvGrpSpPr>
          <p:cNvPr id="635" name="Group 635"/>
          <p:cNvGrpSpPr/>
          <p:nvPr/>
        </p:nvGrpSpPr>
        <p:grpSpPr>
          <a:xfrm>
            <a:off x="4748710" y="8236849"/>
            <a:ext cx="1690633" cy="1300314"/>
            <a:chOff x="0" y="0"/>
            <a:chExt cx="1690632" cy="1300312"/>
          </a:xfrm>
        </p:grpSpPr>
        <p:grpSp>
          <p:nvGrpSpPr>
            <p:cNvPr id="633" name="Group 633"/>
            <p:cNvGrpSpPr/>
            <p:nvPr/>
          </p:nvGrpSpPr>
          <p:grpSpPr>
            <a:xfrm>
              <a:off x="109360" y="0"/>
              <a:ext cx="1581273" cy="1135078"/>
              <a:chOff x="-351540" y="-295936"/>
              <a:chExt cx="1581272" cy="1135077"/>
            </a:xfrm>
          </p:grpSpPr>
          <p:pic>
            <p:nvPicPr>
              <p:cNvPr id="625" name="image12.png"/>
              <p:cNvPicPr>
                <a:picLocks noChangeAspect="1"/>
              </p:cNvPicPr>
              <p:nvPr/>
            </p:nvPicPr>
            <p:blipFill>
              <a:blip r:embed="rId23">
                <a:extLst/>
              </a:blip>
              <a:stretch>
                <a:fillRect/>
              </a:stretch>
            </p:blipFill>
            <p:spPr>
              <a:xfrm>
                <a:off x="645345" y="357142"/>
                <a:ext cx="482000" cy="4820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632" name="Group 632"/>
              <p:cNvGrpSpPr/>
              <p:nvPr/>
            </p:nvGrpSpPr>
            <p:grpSpPr>
              <a:xfrm>
                <a:off x="-351541" y="-295937"/>
                <a:ext cx="1581273" cy="979152"/>
                <a:chOff x="28934" y="0"/>
                <a:chExt cx="1581272" cy="979150"/>
              </a:xfrm>
            </p:grpSpPr>
            <p:grpSp>
              <p:nvGrpSpPr>
                <p:cNvPr id="628" name="Group 628"/>
                <p:cNvGrpSpPr/>
                <p:nvPr/>
              </p:nvGrpSpPr>
              <p:grpSpPr>
                <a:xfrm>
                  <a:off x="28934" y="0"/>
                  <a:ext cx="1376003" cy="979151"/>
                  <a:chOff x="0" y="0"/>
                  <a:chExt cx="1376002" cy="979150"/>
                </a:xfrm>
              </p:grpSpPr>
              <p:pic>
                <p:nvPicPr>
                  <p:cNvPr id="626" name="image17.png"/>
                  <p:cNvPicPr>
                    <a:picLocks noChangeAspect="1"/>
                  </p:cNvPicPr>
                  <p:nvPr/>
                </p:nvPicPr>
                <p:blipFill>
                  <a:blip r:embed="rId25">
                    <a:extLst/>
                  </a:blip>
                  <a:srcRect l="0" t="0" r="0" b="0"/>
                  <a:stretch>
                    <a:fillRect/>
                  </a:stretch>
                </p:blipFill>
                <p:spPr>
                  <a:xfrm>
                    <a:off x="0" y="0"/>
                    <a:ext cx="1376003" cy="979151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627" name="image18.png"/>
                  <p:cNvPicPr>
                    <a:picLocks noChangeAspect="1"/>
                  </p:cNvPicPr>
                  <p:nvPr/>
                </p:nvPicPr>
                <p:blipFill>
                  <a:blip r:embed="rId26">
                    <a:extLst/>
                  </a:blip>
                  <a:stretch>
                    <a:fillRect/>
                  </a:stretch>
                </p:blipFill>
                <p:spPr>
                  <a:xfrm>
                    <a:off x="7507" y="249066"/>
                    <a:ext cx="607613" cy="563821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  <p:grpSp>
              <p:nvGrpSpPr>
                <p:cNvPr id="631" name="Group 631"/>
                <p:cNvGrpSpPr/>
                <p:nvPr/>
              </p:nvGrpSpPr>
              <p:grpSpPr>
                <a:xfrm>
                  <a:off x="1399822" y="224988"/>
                  <a:ext cx="210385" cy="423575"/>
                  <a:chOff x="0" y="0"/>
                  <a:chExt cx="210384" cy="423573"/>
                </a:xfrm>
              </p:grpSpPr>
              <p:pic>
                <p:nvPicPr>
                  <p:cNvPr id="629" name="image39.tif"/>
                  <p:cNvPicPr>
                    <a:picLocks noChangeAspect="1"/>
                  </p:cNvPicPr>
                  <p:nvPr/>
                </p:nvPicPr>
                <p:blipFill>
                  <a:blip r:embed="rId5">
                    <a:extLst/>
                  </a:blip>
                  <a:srcRect l="3125" t="3319" r="1934" b="2832"/>
                  <a:stretch>
                    <a:fillRect/>
                  </a:stretch>
                </p:blipFill>
                <p:spPr>
                  <a:xfrm>
                    <a:off x="0" y="215611"/>
                    <a:ext cx="210385" cy="20796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590" h="21600" fill="norm" stroke="1" extrusionOk="0">
                        <a:moveTo>
                          <a:pt x="12096" y="0"/>
                        </a:moveTo>
                        <a:cubicBezTo>
                          <a:pt x="10713" y="638"/>
                          <a:pt x="9079" y="1771"/>
                          <a:pt x="5946" y="4040"/>
                        </a:cubicBezTo>
                        <a:lnTo>
                          <a:pt x="0" y="8409"/>
                        </a:lnTo>
                        <a:cubicBezTo>
                          <a:pt x="148" y="8752"/>
                          <a:pt x="243" y="9170"/>
                          <a:pt x="448" y="9398"/>
                        </a:cubicBezTo>
                        <a:cubicBezTo>
                          <a:pt x="1524" y="10602"/>
                          <a:pt x="1524" y="10752"/>
                          <a:pt x="448" y="11171"/>
                        </a:cubicBezTo>
                        <a:cubicBezTo>
                          <a:pt x="262" y="11243"/>
                          <a:pt x="167" y="11544"/>
                          <a:pt x="41" y="11748"/>
                        </a:cubicBezTo>
                        <a:cubicBezTo>
                          <a:pt x="145" y="11919"/>
                          <a:pt x="237" y="12093"/>
                          <a:pt x="367" y="12202"/>
                        </a:cubicBezTo>
                        <a:cubicBezTo>
                          <a:pt x="1339" y="13018"/>
                          <a:pt x="1339" y="13217"/>
                          <a:pt x="367" y="14304"/>
                        </a:cubicBezTo>
                        <a:cubicBezTo>
                          <a:pt x="262" y="14422"/>
                          <a:pt x="216" y="14707"/>
                          <a:pt x="122" y="14881"/>
                        </a:cubicBezTo>
                        <a:lnTo>
                          <a:pt x="4439" y="18220"/>
                        </a:lnTo>
                        <a:lnTo>
                          <a:pt x="8797" y="21600"/>
                        </a:lnTo>
                        <a:cubicBezTo>
                          <a:pt x="10223" y="20974"/>
                          <a:pt x="11921" y="19746"/>
                          <a:pt x="15192" y="17395"/>
                        </a:cubicBezTo>
                        <a:lnTo>
                          <a:pt x="21382" y="12985"/>
                        </a:lnTo>
                        <a:cubicBezTo>
                          <a:pt x="21309" y="12805"/>
                          <a:pt x="21261" y="12408"/>
                          <a:pt x="21179" y="12325"/>
                        </a:cubicBezTo>
                        <a:cubicBezTo>
                          <a:pt x="20516" y="11655"/>
                          <a:pt x="20516" y="11306"/>
                          <a:pt x="21179" y="10635"/>
                        </a:cubicBezTo>
                        <a:cubicBezTo>
                          <a:pt x="21362" y="10450"/>
                          <a:pt x="21454" y="9741"/>
                          <a:pt x="21586" y="9110"/>
                        </a:cubicBezTo>
                        <a:cubicBezTo>
                          <a:pt x="21573" y="9102"/>
                          <a:pt x="21600" y="8807"/>
                          <a:pt x="21586" y="8821"/>
                        </a:cubicBezTo>
                        <a:cubicBezTo>
                          <a:pt x="20685" y="9734"/>
                          <a:pt x="18621" y="7899"/>
                          <a:pt x="18979" y="6513"/>
                        </a:cubicBezTo>
                        <a:cubicBezTo>
                          <a:pt x="19245" y="5485"/>
                          <a:pt x="18318" y="4388"/>
                          <a:pt x="15436" y="2185"/>
                        </a:cubicBezTo>
                        <a:cubicBezTo>
                          <a:pt x="13942" y="1043"/>
                          <a:pt x="13030" y="429"/>
                          <a:pt x="12096" y="0"/>
                        </a:cubicBezTo>
                        <a:close/>
                      </a:path>
                    </a:pathLst>
                  </a:cu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630" name="image19.png"/>
                  <p:cNvPicPr>
                    <a:picLocks noChangeAspect="1"/>
                  </p:cNvPicPr>
                  <p:nvPr/>
                </p:nvPicPr>
                <p:blipFill>
                  <a:blip r:embed="rId6">
                    <a:extLst/>
                  </a:blip>
                  <a:stretch>
                    <a:fillRect/>
                  </a:stretch>
                </p:blipFill>
                <p:spPr>
                  <a:xfrm>
                    <a:off x="16612" y="0"/>
                    <a:ext cx="177291" cy="197846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</p:grpSp>
        </p:grpSp>
        <p:sp>
          <p:nvSpPr>
            <p:cNvPr id="634" name="Shape 634"/>
            <p:cNvSpPr/>
            <p:nvPr/>
          </p:nvSpPr>
          <p:spPr>
            <a:xfrm>
              <a:off x="0" y="925234"/>
              <a:ext cx="1113766" cy="3750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/>
            <a:p>
              <a:pPr defTabSz="415431">
                <a:tabLst/>
                <a:defRPr i="1" sz="1200">
                  <a:solidFill>
                    <a:srgbClr val="B1222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Comunidades</a:t>
              </a:r>
            </a:p>
            <a:p>
              <a:pPr defTabSz="415431">
                <a:tabLst/>
                <a:defRPr i="1" sz="1200">
                  <a:solidFill>
                    <a:srgbClr val="B1222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isoladas</a:t>
              </a:r>
            </a:p>
          </p:txBody>
        </p:sp>
      </p:grpSp>
      <p:sp>
        <p:nvSpPr>
          <p:cNvPr id="636" name="Shape 636"/>
          <p:cNvSpPr/>
          <p:nvPr/>
        </p:nvSpPr>
        <p:spPr>
          <a:xfrm>
            <a:off x="11358661" y="939515"/>
            <a:ext cx="1554075" cy="185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tabLst>
                <a:tab pos="1066800" algn="l"/>
              </a:tabLst>
              <a:defRPr sz="1300"/>
            </a:lvl1pPr>
          </a:lstStyle>
          <a:p>
            <a:pPr/>
            <a:r>
              <a:t>Transparência 6 de 7</a:t>
            </a:r>
          </a:p>
        </p:txBody>
      </p:sp>
      <p:grpSp>
        <p:nvGrpSpPr>
          <p:cNvPr id="640" name="Group 640"/>
          <p:cNvGrpSpPr/>
          <p:nvPr/>
        </p:nvGrpSpPr>
        <p:grpSpPr>
          <a:xfrm>
            <a:off x="-3024" y="357"/>
            <a:ext cx="11679049" cy="908767"/>
            <a:chOff x="65730" y="0"/>
            <a:chExt cx="11679047" cy="908765"/>
          </a:xfrm>
        </p:grpSpPr>
        <p:sp>
          <p:nvSpPr>
            <p:cNvPr id="637" name="Shape 637"/>
            <p:cNvSpPr/>
            <p:nvPr/>
          </p:nvSpPr>
          <p:spPr>
            <a:xfrm>
              <a:off x="65730" y="0"/>
              <a:ext cx="11679049" cy="908766"/>
            </a:xfrm>
            <a:prstGeom prst="rect">
              <a:avLst/>
            </a:prstGeom>
            <a:solidFill>
              <a:srgbClr val="DCDEE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584200">
                <a:tabLst/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pic>
          <p:nvPicPr>
            <p:cNvPr id="638" name="pasted-image.pdf"/>
            <p:cNvPicPr>
              <a:picLocks noChangeAspect="1"/>
            </p:cNvPicPr>
            <p:nvPr/>
          </p:nvPicPr>
          <p:blipFill>
            <a:blip r:embed="rId27">
              <a:extLst/>
            </a:blip>
            <a:stretch>
              <a:fillRect/>
            </a:stretch>
          </p:blipFill>
          <p:spPr>
            <a:xfrm>
              <a:off x="10118777" y="247529"/>
              <a:ext cx="1137688" cy="4137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39" name="Shape 639"/>
            <p:cNvSpPr/>
            <p:nvPr/>
          </p:nvSpPr>
          <p:spPr>
            <a:xfrm>
              <a:off x="496205" y="184936"/>
              <a:ext cx="3972627" cy="5388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algn="l" defTabSz="584200">
                <a:lnSpc>
                  <a:spcPct val="120000"/>
                </a:lnSpc>
                <a:tabLst/>
                <a:defRPr b="1" sz="3100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Q-Ware na Nuvem</a:t>
              </a:r>
            </a:p>
          </p:txBody>
        </p:sp>
      </p:grpSp>
      <p:grpSp>
        <p:nvGrpSpPr>
          <p:cNvPr id="643" name="Group 643"/>
          <p:cNvGrpSpPr/>
          <p:nvPr/>
        </p:nvGrpSpPr>
        <p:grpSpPr>
          <a:xfrm>
            <a:off x="9231432" y="8083596"/>
            <a:ext cx="1690754" cy="1327253"/>
            <a:chOff x="0" y="0"/>
            <a:chExt cx="1690752" cy="1327252"/>
          </a:xfrm>
        </p:grpSpPr>
        <p:sp>
          <p:nvSpPr>
            <p:cNvPr id="641" name="Shape 641"/>
            <p:cNvSpPr/>
            <p:nvPr/>
          </p:nvSpPr>
          <p:spPr>
            <a:xfrm>
              <a:off x="0" y="0"/>
              <a:ext cx="1690753" cy="401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/>
            <a:p>
              <a:pPr defTabSz="415431">
                <a:tabLst/>
                <a:defRPr i="1" sz="1200">
                  <a:solidFill>
                    <a:srgbClr val="B1222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Instituições </a:t>
              </a:r>
            </a:p>
            <a:p>
              <a:pPr defTabSz="415431">
                <a:tabLst/>
                <a:defRPr i="1" sz="1200">
                  <a:solidFill>
                    <a:srgbClr val="B1222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financeiras</a:t>
              </a:r>
            </a:p>
          </p:txBody>
        </p:sp>
        <p:pic>
          <p:nvPicPr>
            <p:cNvPr id="642" name="pasted-image.tiff"/>
            <p:cNvPicPr>
              <a:picLocks noChangeAspect="1"/>
            </p:cNvPicPr>
            <p:nvPr/>
          </p:nvPicPr>
          <p:blipFill>
            <a:blip r:embed="rId28">
              <a:extLst/>
            </a:blip>
            <a:srcRect l="236" t="8527" r="199" b="11214"/>
            <a:stretch>
              <a:fillRect/>
            </a:stretch>
          </p:blipFill>
          <p:spPr>
            <a:xfrm>
              <a:off x="254764" y="429250"/>
              <a:ext cx="1114029" cy="898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6" fill="norm" stroke="1" extrusionOk="0">
                  <a:moveTo>
                    <a:pt x="11158" y="0"/>
                  </a:moveTo>
                  <a:lnTo>
                    <a:pt x="10558" y="410"/>
                  </a:lnTo>
                  <a:cubicBezTo>
                    <a:pt x="10230" y="635"/>
                    <a:pt x="9923" y="792"/>
                    <a:pt x="9873" y="754"/>
                  </a:cubicBezTo>
                  <a:cubicBezTo>
                    <a:pt x="9823" y="715"/>
                    <a:pt x="9780" y="728"/>
                    <a:pt x="9780" y="792"/>
                  </a:cubicBezTo>
                  <a:cubicBezTo>
                    <a:pt x="9780" y="888"/>
                    <a:pt x="8906" y="1574"/>
                    <a:pt x="8334" y="1927"/>
                  </a:cubicBezTo>
                  <a:cubicBezTo>
                    <a:pt x="8254" y="1976"/>
                    <a:pt x="8035" y="2145"/>
                    <a:pt x="7841" y="2290"/>
                  </a:cubicBezTo>
                  <a:cubicBezTo>
                    <a:pt x="7430" y="2597"/>
                    <a:pt x="6143" y="3490"/>
                    <a:pt x="5587" y="3864"/>
                  </a:cubicBezTo>
                  <a:cubicBezTo>
                    <a:pt x="5374" y="4006"/>
                    <a:pt x="4484" y="4635"/>
                    <a:pt x="3609" y="5257"/>
                  </a:cubicBezTo>
                  <a:cubicBezTo>
                    <a:pt x="2734" y="5878"/>
                    <a:pt x="1553" y="6707"/>
                    <a:pt x="985" y="7098"/>
                  </a:cubicBezTo>
                  <a:lnTo>
                    <a:pt x="0" y="7775"/>
                  </a:lnTo>
                  <a:cubicBezTo>
                    <a:pt x="18" y="8077"/>
                    <a:pt x="39" y="8268"/>
                    <a:pt x="69" y="8281"/>
                  </a:cubicBezTo>
                  <a:cubicBezTo>
                    <a:pt x="136" y="8310"/>
                    <a:pt x="777" y="8349"/>
                    <a:pt x="1493" y="8367"/>
                  </a:cubicBezTo>
                  <a:lnTo>
                    <a:pt x="2793" y="8405"/>
                  </a:lnTo>
                  <a:lnTo>
                    <a:pt x="2793" y="9120"/>
                  </a:lnTo>
                  <a:cubicBezTo>
                    <a:pt x="2827" y="9713"/>
                    <a:pt x="2836" y="10873"/>
                    <a:pt x="2839" y="13499"/>
                  </a:cubicBezTo>
                  <a:cubicBezTo>
                    <a:pt x="2842" y="15964"/>
                    <a:pt x="2828" y="17364"/>
                    <a:pt x="2793" y="18050"/>
                  </a:cubicBezTo>
                  <a:lnTo>
                    <a:pt x="2793" y="18804"/>
                  </a:lnTo>
                  <a:lnTo>
                    <a:pt x="2555" y="18823"/>
                  </a:lnTo>
                  <a:cubicBezTo>
                    <a:pt x="2422" y="18832"/>
                    <a:pt x="2087" y="18852"/>
                    <a:pt x="1808" y="18870"/>
                  </a:cubicBezTo>
                  <a:cubicBezTo>
                    <a:pt x="1482" y="18892"/>
                    <a:pt x="1352" y="18921"/>
                    <a:pt x="1308" y="19023"/>
                  </a:cubicBezTo>
                  <a:cubicBezTo>
                    <a:pt x="1293" y="19057"/>
                    <a:pt x="1295" y="19103"/>
                    <a:pt x="1293" y="19157"/>
                  </a:cubicBezTo>
                  <a:cubicBezTo>
                    <a:pt x="1279" y="19526"/>
                    <a:pt x="1267" y="19709"/>
                    <a:pt x="1224" y="19834"/>
                  </a:cubicBezTo>
                  <a:cubicBezTo>
                    <a:pt x="1204" y="19912"/>
                    <a:pt x="1170" y="19974"/>
                    <a:pt x="1108" y="19987"/>
                  </a:cubicBezTo>
                  <a:cubicBezTo>
                    <a:pt x="1038" y="20038"/>
                    <a:pt x="947" y="20083"/>
                    <a:pt x="793" y="20139"/>
                  </a:cubicBezTo>
                  <a:lnTo>
                    <a:pt x="500" y="20244"/>
                  </a:lnTo>
                  <a:cubicBezTo>
                    <a:pt x="418" y="20330"/>
                    <a:pt x="358" y="20437"/>
                    <a:pt x="331" y="20597"/>
                  </a:cubicBezTo>
                  <a:lnTo>
                    <a:pt x="331" y="20960"/>
                  </a:lnTo>
                  <a:lnTo>
                    <a:pt x="331" y="21494"/>
                  </a:lnTo>
                  <a:cubicBezTo>
                    <a:pt x="344" y="21574"/>
                    <a:pt x="3907" y="21600"/>
                    <a:pt x="10965" y="21580"/>
                  </a:cubicBezTo>
                  <a:lnTo>
                    <a:pt x="21592" y="21551"/>
                  </a:lnTo>
                  <a:lnTo>
                    <a:pt x="21592" y="20845"/>
                  </a:lnTo>
                  <a:cubicBezTo>
                    <a:pt x="21533" y="20234"/>
                    <a:pt x="21390" y="20142"/>
                    <a:pt x="20969" y="20120"/>
                  </a:cubicBezTo>
                  <a:cubicBezTo>
                    <a:pt x="20466" y="20094"/>
                    <a:pt x="20292" y="19892"/>
                    <a:pt x="20292" y="19328"/>
                  </a:cubicBezTo>
                  <a:cubicBezTo>
                    <a:pt x="20292" y="19073"/>
                    <a:pt x="20262" y="18872"/>
                    <a:pt x="20223" y="18880"/>
                  </a:cubicBezTo>
                  <a:cubicBezTo>
                    <a:pt x="20183" y="18888"/>
                    <a:pt x="20106" y="18879"/>
                    <a:pt x="20053" y="18861"/>
                  </a:cubicBezTo>
                  <a:cubicBezTo>
                    <a:pt x="20000" y="18843"/>
                    <a:pt x="19800" y="18819"/>
                    <a:pt x="19615" y="18813"/>
                  </a:cubicBezTo>
                  <a:lnTo>
                    <a:pt x="19284" y="18804"/>
                  </a:lnTo>
                  <a:lnTo>
                    <a:pt x="19284" y="13661"/>
                  </a:lnTo>
                  <a:lnTo>
                    <a:pt x="19284" y="8529"/>
                  </a:lnTo>
                  <a:lnTo>
                    <a:pt x="20438" y="8462"/>
                  </a:lnTo>
                  <a:lnTo>
                    <a:pt x="21592" y="8405"/>
                  </a:lnTo>
                  <a:lnTo>
                    <a:pt x="21600" y="7775"/>
                  </a:lnTo>
                  <a:lnTo>
                    <a:pt x="20038" y="6611"/>
                  </a:lnTo>
                  <a:cubicBezTo>
                    <a:pt x="19156" y="5954"/>
                    <a:pt x="18247" y="5278"/>
                    <a:pt x="18022" y="5114"/>
                  </a:cubicBezTo>
                  <a:cubicBezTo>
                    <a:pt x="17797" y="4949"/>
                    <a:pt x="17050" y="4390"/>
                    <a:pt x="16352" y="3864"/>
                  </a:cubicBezTo>
                  <a:cubicBezTo>
                    <a:pt x="15654" y="3338"/>
                    <a:pt x="14999" y="2851"/>
                    <a:pt x="14905" y="2786"/>
                  </a:cubicBezTo>
                  <a:cubicBezTo>
                    <a:pt x="14095" y="2219"/>
                    <a:pt x="12389" y="887"/>
                    <a:pt x="12389" y="820"/>
                  </a:cubicBezTo>
                  <a:cubicBezTo>
                    <a:pt x="12389" y="775"/>
                    <a:pt x="12332" y="736"/>
                    <a:pt x="12266" y="735"/>
                  </a:cubicBezTo>
                  <a:cubicBezTo>
                    <a:pt x="12200" y="733"/>
                    <a:pt x="11922" y="563"/>
                    <a:pt x="11650" y="363"/>
                  </a:cubicBezTo>
                  <a:lnTo>
                    <a:pt x="1115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pic>
        <p:nvPicPr>
          <p:cNvPr id="644" name="pasted-image.tiff"/>
          <p:cNvPicPr>
            <a:picLocks noChangeAspect="1"/>
          </p:cNvPicPr>
          <p:nvPr/>
        </p:nvPicPr>
        <p:blipFill>
          <a:blip r:embed="rId29">
            <a:extLst/>
          </a:blip>
          <a:srcRect l="31" t="12277" r="13684" b="10206"/>
          <a:stretch>
            <a:fillRect/>
          </a:stretch>
        </p:blipFill>
        <p:spPr>
          <a:xfrm>
            <a:off x="2881773" y="3191149"/>
            <a:ext cx="1081493" cy="13850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592" fill="norm" stroke="1" extrusionOk="0">
                <a:moveTo>
                  <a:pt x="14179" y="3"/>
                </a:moveTo>
                <a:cubicBezTo>
                  <a:pt x="14074" y="-6"/>
                  <a:pt x="13969" y="4"/>
                  <a:pt x="13870" y="21"/>
                </a:cubicBezTo>
                <a:cubicBezTo>
                  <a:pt x="13846" y="25"/>
                  <a:pt x="13820" y="23"/>
                  <a:pt x="13798" y="28"/>
                </a:cubicBezTo>
                <a:cubicBezTo>
                  <a:pt x="13705" y="50"/>
                  <a:pt x="13620" y="91"/>
                  <a:pt x="13545" y="139"/>
                </a:cubicBezTo>
                <a:cubicBezTo>
                  <a:pt x="13542" y="143"/>
                  <a:pt x="13540" y="142"/>
                  <a:pt x="13537" y="145"/>
                </a:cubicBezTo>
                <a:cubicBezTo>
                  <a:pt x="13525" y="158"/>
                  <a:pt x="13504" y="160"/>
                  <a:pt x="13489" y="170"/>
                </a:cubicBezTo>
                <a:cubicBezTo>
                  <a:pt x="13149" y="443"/>
                  <a:pt x="13219" y="1002"/>
                  <a:pt x="13640" y="1284"/>
                </a:cubicBezTo>
                <a:cubicBezTo>
                  <a:pt x="13661" y="1298"/>
                  <a:pt x="13668" y="1318"/>
                  <a:pt x="13687" y="1333"/>
                </a:cubicBezTo>
                <a:cubicBezTo>
                  <a:pt x="13689" y="1334"/>
                  <a:pt x="13693" y="1332"/>
                  <a:pt x="13695" y="1333"/>
                </a:cubicBezTo>
                <a:cubicBezTo>
                  <a:pt x="13784" y="1362"/>
                  <a:pt x="13842" y="1437"/>
                  <a:pt x="13885" y="1531"/>
                </a:cubicBezTo>
                <a:cubicBezTo>
                  <a:pt x="14058" y="1777"/>
                  <a:pt x="14059" y="2059"/>
                  <a:pt x="13870" y="2311"/>
                </a:cubicBezTo>
                <a:cubicBezTo>
                  <a:pt x="13818" y="2427"/>
                  <a:pt x="13741" y="2510"/>
                  <a:pt x="13616" y="2558"/>
                </a:cubicBezTo>
                <a:cubicBezTo>
                  <a:pt x="13586" y="2570"/>
                  <a:pt x="13554" y="2592"/>
                  <a:pt x="13521" y="2608"/>
                </a:cubicBezTo>
                <a:cubicBezTo>
                  <a:pt x="13518" y="2609"/>
                  <a:pt x="13516" y="2613"/>
                  <a:pt x="13513" y="2614"/>
                </a:cubicBezTo>
                <a:cubicBezTo>
                  <a:pt x="13497" y="2623"/>
                  <a:pt x="13490" y="2636"/>
                  <a:pt x="13473" y="2645"/>
                </a:cubicBezTo>
                <a:cubicBezTo>
                  <a:pt x="13361" y="2707"/>
                  <a:pt x="13240" y="2757"/>
                  <a:pt x="13125" y="2806"/>
                </a:cubicBezTo>
                <a:cubicBezTo>
                  <a:pt x="13069" y="2829"/>
                  <a:pt x="13025" y="2855"/>
                  <a:pt x="12974" y="2874"/>
                </a:cubicBezTo>
                <a:cubicBezTo>
                  <a:pt x="12957" y="2878"/>
                  <a:pt x="12942" y="2884"/>
                  <a:pt x="12926" y="2886"/>
                </a:cubicBezTo>
                <a:cubicBezTo>
                  <a:pt x="12823" y="2920"/>
                  <a:pt x="12712" y="2954"/>
                  <a:pt x="12657" y="2954"/>
                </a:cubicBezTo>
                <a:cubicBezTo>
                  <a:pt x="12414" y="2954"/>
                  <a:pt x="12187" y="2814"/>
                  <a:pt x="12055" y="2632"/>
                </a:cubicBezTo>
                <a:cubicBezTo>
                  <a:pt x="12037" y="2622"/>
                  <a:pt x="12028" y="2606"/>
                  <a:pt x="12023" y="2589"/>
                </a:cubicBezTo>
                <a:cubicBezTo>
                  <a:pt x="11972" y="2506"/>
                  <a:pt x="11936" y="2422"/>
                  <a:pt x="11936" y="2329"/>
                </a:cubicBezTo>
                <a:cubicBezTo>
                  <a:pt x="11936" y="2132"/>
                  <a:pt x="11791" y="2063"/>
                  <a:pt x="11373" y="2063"/>
                </a:cubicBezTo>
                <a:cubicBezTo>
                  <a:pt x="11222" y="2063"/>
                  <a:pt x="11109" y="2077"/>
                  <a:pt x="11016" y="2100"/>
                </a:cubicBezTo>
                <a:cubicBezTo>
                  <a:pt x="10965" y="2119"/>
                  <a:pt x="10928" y="2145"/>
                  <a:pt x="10890" y="2168"/>
                </a:cubicBezTo>
                <a:cubicBezTo>
                  <a:pt x="10849" y="2194"/>
                  <a:pt x="10799" y="2209"/>
                  <a:pt x="10771" y="2249"/>
                </a:cubicBezTo>
                <a:cubicBezTo>
                  <a:pt x="10737" y="2296"/>
                  <a:pt x="10714" y="2351"/>
                  <a:pt x="10691" y="2422"/>
                </a:cubicBezTo>
                <a:cubicBezTo>
                  <a:pt x="10662" y="2515"/>
                  <a:pt x="10652" y="2589"/>
                  <a:pt x="10652" y="2657"/>
                </a:cubicBezTo>
                <a:cubicBezTo>
                  <a:pt x="10659" y="2693"/>
                  <a:pt x="10658" y="2736"/>
                  <a:pt x="10676" y="2768"/>
                </a:cubicBezTo>
                <a:cubicBezTo>
                  <a:pt x="10678" y="2772"/>
                  <a:pt x="10673" y="2777"/>
                  <a:pt x="10676" y="2781"/>
                </a:cubicBezTo>
                <a:cubicBezTo>
                  <a:pt x="10760" y="2927"/>
                  <a:pt x="10958" y="3031"/>
                  <a:pt x="11230" y="3065"/>
                </a:cubicBezTo>
                <a:cubicBezTo>
                  <a:pt x="11338" y="3067"/>
                  <a:pt x="11444" y="3066"/>
                  <a:pt x="11587" y="3053"/>
                </a:cubicBezTo>
                <a:cubicBezTo>
                  <a:pt x="11613" y="3051"/>
                  <a:pt x="11618" y="3055"/>
                  <a:pt x="11643" y="3053"/>
                </a:cubicBezTo>
                <a:cubicBezTo>
                  <a:pt x="11683" y="3042"/>
                  <a:pt x="11732" y="3044"/>
                  <a:pt x="11769" y="3028"/>
                </a:cubicBezTo>
                <a:cubicBezTo>
                  <a:pt x="12266" y="2821"/>
                  <a:pt x="12903" y="3195"/>
                  <a:pt x="12538" y="3480"/>
                </a:cubicBezTo>
                <a:cubicBezTo>
                  <a:pt x="12534" y="3483"/>
                  <a:pt x="12534" y="3489"/>
                  <a:pt x="12530" y="3492"/>
                </a:cubicBezTo>
                <a:cubicBezTo>
                  <a:pt x="12539" y="3603"/>
                  <a:pt x="12545" y="3725"/>
                  <a:pt x="12530" y="3888"/>
                </a:cubicBezTo>
                <a:cubicBezTo>
                  <a:pt x="12517" y="4027"/>
                  <a:pt x="12543" y="4122"/>
                  <a:pt x="12562" y="4229"/>
                </a:cubicBezTo>
                <a:cubicBezTo>
                  <a:pt x="12618" y="4443"/>
                  <a:pt x="12730" y="4670"/>
                  <a:pt x="12903" y="4816"/>
                </a:cubicBezTo>
                <a:cubicBezTo>
                  <a:pt x="12905" y="4818"/>
                  <a:pt x="12909" y="4821"/>
                  <a:pt x="12911" y="4823"/>
                </a:cubicBezTo>
                <a:lnTo>
                  <a:pt x="13156" y="5027"/>
                </a:lnTo>
                <a:lnTo>
                  <a:pt x="13291" y="5144"/>
                </a:lnTo>
                <a:lnTo>
                  <a:pt x="13315" y="5157"/>
                </a:lnTo>
                <a:lnTo>
                  <a:pt x="13085" y="5472"/>
                </a:lnTo>
                <a:lnTo>
                  <a:pt x="12800" y="5899"/>
                </a:lnTo>
                <a:cubicBezTo>
                  <a:pt x="12530" y="6315"/>
                  <a:pt x="12238" y="6654"/>
                  <a:pt x="12150" y="6654"/>
                </a:cubicBezTo>
                <a:cubicBezTo>
                  <a:pt x="12062" y="6654"/>
                  <a:pt x="10035" y="6360"/>
                  <a:pt x="7648" y="5998"/>
                </a:cubicBezTo>
                <a:cubicBezTo>
                  <a:pt x="5780" y="5715"/>
                  <a:pt x="4444" y="5507"/>
                  <a:pt x="3463" y="5361"/>
                </a:cubicBezTo>
                <a:cubicBezTo>
                  <a:pt x="3461" y="5360"/>
                  <a:pt x="3450" y="5361"/>
                  <a:pt x="3448" y="5361"/>
                </a:cubicBezTo>
                <a:cubicBezTo>
                  <a:pt x="3446" y="5360"/>
                  <a:pt x="3434" y="5356"/>
                  <a:pt x="3432" y="5355"/>
                </a:cubicBezTo>
                <a:cubicBezTo>
                  <a:pt x="3423" y="5353"/>
                  <a:pt x="3424" y="5356"/>
                  <a:pt x="3416" y="5355"/>
                </a:cubicBezTo>
                <a:cubicBezTo>
                  <a:pt x="1507" y="5071"/>
                  <a:pt x="1018" y="5031"/>
                  <a:pt x="792" y="5138"/>
                </a:cubicBezTo>
                <a:cubicBezTo>
                  <a:pt x="783" y="5142"/>
                  <a:pt x="771" y="5149"/>
                  <a:pt x="761" y="5150"/>
                </a:cubicBezTo>
                <a:cubicBezTo>
                  <a:pt x="659" y="5209"/>
                  <a:pt x="607" y="5299"/>
                  <a:pt x="475" y="5417"/>
                </a:cubicBezTo>
                <a:lnTo>
                  <a:pt x="166" y="5695"/>
                </a:lnTo>
                <a:cubicBezTo>
                  <a:pt x="86" y="6070"/>
                  <a:pt x="44" y="6715"/>
                  <a:pt x="24" y="7755"/>
                </a:cubicBezTo>
                <a:cubicBezTo>
                  <a:pt x="20" y="8080"/>
                  <a:pt x="18" y="8368"/>
                  <a:pt x="16" y="8782"/>
                </a:cubicBezTo>
                <a:cubicBezTo>
                  <a:pt x="10" y="9406"/>
                  <a:pt x="1" y="10079"/>
                  <a:pt x="0" y="10948"/>
                </a:cubicBezTo>
                <a:cubicBezTo>
                  <a:pt x="-3" y="14993"/>
                  <a:pt x="30" y="15632"/>
                  <a:pt x="309" y="15873"/>
                </a:cubicBezTo>
                <a:cubicBezTo>
                  <a:pt x="485" y="16025"/>
                  <a:pt x="650" y="16299"/>
                  <a:pt x="674" y="16479"/>
                </a:cubicBezTo>
                <a:cubicBezTo>
                  <a:pt x="698" y="16659"/>
                  <a:pt x="747" y="17021"/>
                  <a:pt x="777" y="17283"/>
                </a:cubicBezTo>
                <a:cubicBezTo>
                  <a:pt x="806" y="17546"/>
                  <a:pt x="956" y="17797"/>
                  <a:pt x="1117" y="17846"/>
                </a:cubicBezTo>
                <a:cubicBezTo>
                  <a:pt x="1279" y="17895"/>
                  <a:pt x="2603" y="17949"/>
                  <a:pt x="4058" y="17964"/>
                </a:cubicBezTo>
                <a:lnTo>
                  <a:pt x="6705" y="17989"/>
                </a:lnTo>
                <a:lnTo>
                  <a:pt x="6649" y="18750"/>
                </a:lnTo>
                <a:cubicBezTo>
                  <a:pt x="6609" y="19347"/>
                  <a:pt x="6676" y="19528"/>
                  <a:pt x="6927" y="19603"/>
                </a:cubicBezTo>
                <a:cubicBezTo>
                  <a:pt x="7462" y="19764"/>
                  <a:pt x="6888" y="20116"/>
                  <a:pt x="6095" y="20117"/>
                </a:cubicBezTo>
                <a:cubicBezTo>
                  <a:pt x="5337" y="20118"/>
                  <a:pt x="4659" y="20155"/>
                  <a:pt x="3986" y="20185"/>
                </a:cubicBezTo>
                <a:cubicBezTo>
                  <a:pt x="3913" y="20199"/>
                  <a:pt x="3756" y="20207"/>
                  <a:pt x="3725" y="20222"/>
                </a:cubicBezTo>
                <a:cubicBezTo>
                  <a:pt x="3663" y="20252"/>
                  <a:pt x="3439" y="20235"/>
                  <a:pt x="3186" y="20204"/>
                </a:cubicBezTo>
                <a:cubicBezTo>
                  <a:pt x="3183" y="20203"/>
                  <a:pt x="3181" y="20204"/>
                  <a:pt x="3178" y="20204"/>
                </a:cubicBezTo>
                <a:cubicBezTo>
                  <a:pt x="2358" y="20256"/>
                  <a:pt x="1751" y="20331"/>
                  <a:pt x="1569" y="20408"/>
                </a:cubicBezTo>
                <a:cubicBezTo>
                  <a:pt x="1341" y="20504"/>
                  <a:pt x="1015" y="20581"/>
                  <a:pt x="848" y="20581"/>
                </a:cubicBezTo>
                <a:cubicBezTo>
                  <a:pt x="353" y="20581"/>
                  <a:pt x="851" y="21142"/>
                  <a:pt x="1561" y="21385"/>
                </a:cubicBezTo>
                <a:cubicBezTo>
                  <a:pt x="1812" y="21471"/>
                  <a:pt x="2067" y="21535"/>
                  <a:pt x="2322" y="21571"/>
                </a:cubicBezTo>
                <a:cubicBezTo>
                  <a:pt x="2485" y="21594"/>
                  <a:pt x="2647" y="21586"/>
                  <a:pt x="2806" y="21589"/>
                </a:cubicBezTo>
                <a:cubicBezTo>
                  <a:pt x="2939" y="21593"/>
                  <a:pt x="3044" y="21591"/>
                  <a:pt x="3154" y="21589"/>
                </a:cubicBezTo>
                <a:cubicBezTo>
                  <a:pt x="3602" y="21555"/>
                  <a:pt x="4015" y="21449"/>
                  <a:pt x="4319" y="21249"/>
                </a:cubicBezTo>
                <a:cubicBezTo>
                  <a:pt x="4977" y="20817"/>
                  <a:pt x="5364" y="20789"/>
                  <a:pt x="6356" y="21113"/>
                </a:cubicBezTo>
                <a:cubicBezTo>
                  <a:pt x="6388" y="21124"/>
                  <a:pt x="6427" y="21134"/>
                  <a:pt x="6459" y="21144"/>
                </a:cubicBezTo>
                <a:cubicBezTo>
                  <a:pt x="6466" y="21145"/>
                  <a:pt x="6477" y="21142"/>
                  <a:pt x="6483" y="21144"/>
                </a:cubicBezTo>
                <a:cubicBezTo>
                  <a:pt x="6706" y="21198"/>
                  <a:pt x="6959" y="21227"/>
                  <a:pt x="7204" y="21261"/>
                </a:cubicBezTo>
                <a:cubicBezTo>
                  <a:pt x="7792" y="21309"/>
                  <a:pt x="8680" y="21304"/>
                  <a:pt x="10509" y="21249"/>
                </a:cubicBezTo>
                <a:cubicBezTo>
                  <a:pt x="15173" y="21109"/>
                  <a:pt x="15434" y="21095"/>
                  <a:pt x="15692" y="20971"/>
                </a:cubicBezTo>
                <a:cubicBezTo>
                  <a:pt x="15835" y="20902"/>
                  <a:pt x="15991" y="21005"/>
                  <a:pt x="16113" y="21255"/>
                </a:cubicBezTo>
                <a:cubicBezTo>
                  <a:pt x="16141" y="21315"/>
                  <a:pt x="16171" y="21346"/>
                  <a:pt x="16200" y="21385"/>
                </a:cubicBezTo>
                <a:cubicBezTo>
                  <a:pt x="16216" y="21398"/>
                  <a:pt x="16231" y="21402"/>
                  <a:pt x="16247" y="21416"/>
                </a:cubicBezTo>
                <a:cubicBezTo>
                  <a:pt x="16291" y="21453"/>
                  <a:pt x="16318" y="21461"/>
                  <a:pt x="16358" y="21490"/>
                </a:cubicBezTo>
                <a:cubicBezTo>
                  <a:pt x="16516" y="21521"/>
                  <a:pt x="16899" y="21535"/>
                  <a:pt x="17278" y="21540"/>
                </a:cubicBezTo>
                <a:cubicBezTo>
                  <a:pt x="17778" y="21502"/>
                  <a:pt x="18626" y="21472"/>
                  <a:pt x="19552" y="21472"/>
                </a:cubicBezTo>
                <a:lnTo>
                  <a:pt x="21193" y="21472"/>
                </a:lnTo>
                <a:cubicBezTo>
                  <a:pt x="21307" y="21462"/>
                  <a:pt x="21415" y="21453"/>
                  <a:pt x="21510" y="21441"/>
                </a:cubicBezTo>
                <a:cubicBezTo>
                  <a:pt x="21539" y="21367"/>
                  <a:pt x="21569" y="20811"/>
                  <a:pt x="21597" y="20061"/>
                </a:cubicBezTo>
                <a:lnTo>
                  <a:pt x="21565" y="18174"/>
                </a:lnTo>
                <a:lnTo>
                  <a:pt x="21518" y="14876"/>
                </a:lnTo>
                <a:lnTo>
                  <a:pt x="20606" y="14833"/>
                </a:lnTo>
                <a:cubicBezTo>
                  <a:pt x="20600" y="14833"/>
                  <a:pt x="20596" y="14833"/>
                  <a:pt x="20590" y="14833"/>
                </a:cubicBezTo>
                <a:cubicBezTo>
                  <a:pt x="20166" y="14828"/>
                  <a:pt x="19769" y="14792"/>
                  <a:pt x="19695" y="14722"/>
                </a:cubicBezTo>
                <a:cubicBezTo>
                  <a:pt x="19677" y="14705"/>
                  <a:pt x="19671" y="14645"/>
                  <a:pt x="19655" y="14623"/>
                </a:cubicBezTo>
                <a:cubicBezTo>
                  <a:pt x="19652" y="14620"/>
                  <a:pt x="19650" y="14619"/>
                  <a:pt x="19647" y="14617"/>
                </a:cubicBezTo>
                <a:cubicBezTo>
                  <a:pt x="19603" y="14574"/>
                  <a:pt x="19566" y="14523"/>
                  <a:pt x="19536" y="14462"/>
                </a:cubicBezTo>
                <a:cubicBezTo>
                  <a:pt x="19534" y="14456"/>
                  <a:pt x="19525" y="14363"/>
                  <a:pt x="19521" y="14344"/>
                </a:cubicBezTo>
                <a:cubicBezTo>
                  <a:pt x="19520" y="14342"/>
                  <a:pt x="19521" y="14341"/>
                  <a:pt x="19521" y="14338"/>
                </a:cubicBezTo>
                <a:cubicBezTo>
                  <a:pt x="19517" y="14329"/>
                  <a:pt x="19508" y="14330"/>
                  <a:pt x="19505" y="14320"/>
                </a:cubicBezTo>
                <a:cubicBezTo>
                  <a:pt x="19492" y="14283"/>
                  <a:pt x="19440" y="13836"/>
                  <a:pt x="19417" y="13707"/>
                </a:cubicBezTo>
                <a:cubicBezTo>
                  <a:pt x="19402" y="13598"/>
                  <a:pt x="19386" y="13552"/>
                  <a:pt x="19370" y="13416"/>
                </a:cubicBezTo>
                <a:cubicBezTo>
                  <a:pt x="19359" y="13329"/>
                  <a:pt x="19330" y="13176"/>
                  <a:pt x="19314" y="13051"/>
                </a:cubicBezTo>
                <a:cubicBezTo>
                  <a:pt x="19313" y="13042"/>
                  <a:pt x="19316" y="13030"/>
                  <a:pt x="19314" y="13020"/>
                </a:cubicBezTo>
                <a:cubicBezTo>
                  <a:pt x="19210" y="12316"/>
                  <a:pt x="19137" y="11852"/>
                  <a:pt x="19013" y="10843"/>
                </a:cubicBezTo>
                <a:cubicBezTo>
                  <a:pt x="18928" y="10176"/>
                  <a:pt x="18875" y="9626"/>
                  <a:pt x="18815" y="9048"/>
                </a:cubicBezTo>
                <a:cubicBezTo>
                  <a:pt x="18787" y="8776"/>
                  <a:pt x="18727" y="8335"/>
                  <a:pt x="18712" y="8151"/>
                </a:cubicBezTo>
                <a:cubicBezTo>
                  <a:pt x="18711" y="8147"/>
                  <a:pt x="18707" y="8146"/>
                  <a:pt x="18704" y="8139"/>
                </a:cubicBezTo>
                <a:cubicBezTo>
                  <a:pt x="18696" y="8119"/>
                  <a:pt x="18703" y="8096"/>
                  <a:pt x="18704" y="8077"/>
                </a:cubicBezTo>
                <a:cubicBezTo>
                  <a:pt x="18704" y="8071"/>
                  <a:pt x="18705" y="8052"/>
                  <a:pt x="18704" y="8046"/>
                </a:cubicBezTo>
                <a:cubicBezTo>
                  <a:pt x="18703" y="8035"/>
                  <a:pt x="18697" y="8000"/>
                  <a:pt x="18696" y="7990"/>
                </a:cubicBezTo>
                <a:cubicBezTo>
                  <a:pt x="18682" y="7787"/>
                  <a:pt x="18719" y="7700"/>
                  <a:pt x="18879" y="7662"/>
                </a:cubicBezTo>
                <a:cubicBezTo>
                  <a:pt x="18922" y="7637"/>
                  <a:pt x="18952" y="7607"/>
                  <a:pt x="19021" y="7588"/>
                </a:cubicBezTo>
                <a:cubicBezTo>
                  <a:pt x="19141" y="7532"/>
                  <a:pt x="19276" y="7495"/>
                  <a:pt x="19433" y="7495"/>
                </a:cubicBezTo>
                <a:cubicBezTo>
                  <a:pt x="19451" y="7495"/>
                  <a:pt x="19464" y="7490"/>
                  <a:pt x="19481" y="7489"/>
                </a:cubicBezTo>
                <a:cubicBezTo>
                  <a:pt x="19966" y="7380"/>
                  <a:pt x="20255" y="7169"/>
                  <a:pt x="20384" y="6840"/>
                </a:cubicBezTo>
                <a:cubicBezTo>
                  <a:pt x="20427" y="6712"/>
                  <a:pt x="20460" y="6579"/>
                  <a:pt x="20464" y="6444"/>
                </a:cubicBezTo>
                <a:cubicBezTo>
                  <a:pt x="20465" y="6388"/>
                  <a:pt x="20445" y="6337"/>
                  <a:pt x="20440" y="6283"/>
                </a:cubicBezTo>
                <a:cubicBezTo>
                  <a:pt x="20426" y="6171"/>
                  <a:pt x="20414" y="6064"/>
                  <a:pt x="20361" y="5967"/>
                </a:cubicBezTo>
                <a:cubicBezTo>
                  <a:pt x="20288" y="5836"/>
                  <a:pt x="20181" y="5717"/>
                  <a:pt x="20036" y="5602"/>
                </a:cubicBezTo>
                <a:cubicBezTo>
                  <a:pt x="19746" y="5377"/>
                  <a:pt x="19492" y="5281"/>
                  <a:pt x="19219" y="5299"/>
                </a:cubicBezTo>
                <a:cubicBezTo>
                  <a:pt x="19129" y="5318"/>
                  <a:pt x="19027" y="5349"/>
                  <a:pt x="18894" y="5392"/>
                </a:cubicBezTo>
                <a:cubicBezTo>
                  <a:pt x="18247" y="5601"/>
                  <a:pt x="17821" y="6078"/>
                  <a:pt x="17817" y="6611"/>
                </a:cubicBezTo>
                <a:cubicBezTo>
                  <a:pt x="17816" y="6661"/>
                  <a:pt x="17807" y="6711"/>
                  <a:pt x="17785" y="6759"/>
                </a:cubicBezTo>
                <a:cubicBezTo>
                  <a:pt x="17783" y="6763"/>
                  <a:pt x="17779" y="6767"/>
                  <a:pt x="17777" y="6771"/>
                </a:cubicBezTo>
                <a:cubicBezTo>
                  <a:pt x="17770" y="6796"/>
                  <a:pt x="17771" y="6824"/>
                  <a:pt x="17761" y="6846"/>
                </a:cubicBezTo>
                <a:cubicBezTo>
                  <a:pt x="17752" y="6920"/>
                  <a:pt x="17717" y="6969"/>
                  <a:pt x="17658" y="6994"/>
                </a:cubicBezTo>
                <a:cubicBezTo>
                  <a:pt x="17603" y="7041"/>
                  <a:pt x="17539" y="7055"/>
                  <a:pt x="17476" y="7038"/>
                </a:cubicBezTo>
                <a:cubicBezTo>
                  <a:pt x="17408" y="7083"/>
                  <a:pt x="17356" y="7129"/>
                  <a:pt x="17262" y="7167"/>
                </a:cubicBezTo>
                <a:cubicBezTo>
                  <a:pt x="17102" y="7232"/>
                  <a:pt x="16956" y="7271"/>
                  <a:pt x="16794" y="7291"/>
                </a:cubicBezTo>
                <a:cubicBezTo>
                  <a:pt x="16709" y="7312"/>
                  <a:pt x="16623" y="7313"/>
                  <a:pt x="16533" y="7304"/>
                </a:cubicBezTo>
                <a:cubicBezTo>
                  <a:pt x="16506" y="7303"/>
                  <a:pt x="16458" y="7298"/>
                  <a:pt x="16430" y="7297"/>
                </a:cubicBezTo>
                <a:cubicBezTo>
                  <a:pt x="16301" y="7302"/>
                  <a:pt x="16117" y="7281"/>
                  <a:pt x="15867" y="7248"/>
                </a:cubicBezTo>
                <a:cubicBezTo>
                  <a:pt x="15582" y="7212"/>
                  <a:pt x="15220" y="7160"/>
                  <a:pt x="14749" y="7087"/>
                </a:cubicBezTo>
                <a:cubicBezTo>
                  <a:pt x="14171" y="6997"/>
                  <a:pt x="13662" y="6910"/>
                  <a:pt x="13275" y="6833"/>
                </a:cubicBezTo>
                <a:cubicBezTo>
                  <a:pt x="13272" y="6833"/>
                  <a:pt x="13271" y="6834"/>
                  <a:pt x="13267" y="6833"/>
                </a:cubicBezTo>
                <a:cubicBezTo>
                  <a:pt x="13055" y="6821"/>
                  <a:pt x="12931" y="6781"/>
                  <a:pt x="12847" y="6728"/>
                </a:cubicBezTo>
                <a:cubicBezTo>
                  <a:pt x="12804" y="6715"/>
                  <a:pt x="12667" y="6687"/>
                  <a:pt x="12657" y="6679"/>
                </a:cubicBezTo>
                <a:cubicBezTo>
                  <a:pt x="12584" y="6623"/>
                  <a:pt x="12777" y="6261"/>
                  <a:pt x="13085" y="5874"/>
                </a:cubicBezTo>
                <a:cubicBezTo>
                  <a:pt x="13093" y="5864"/>
                  <a:pt x="13102" y="5858"/>
                  <a:pt x="13109" y="5850"/>
                </a:cubicBezTo>
                <a:cubicBezTo>
                  <a:pt x="13196" y="5703"/>
                  <a:pt x="13307" y="5547"/>
                  <a:pt x="13489" y="5367"/>
                </a:cubicBezTo>
                <a:cubicBezTo>
                  <a:pt x="13557" y="5300"/>
                  <a:pt x="13640" y="5269"/>
                  <a:pt x="13743" y="5268"/>
                </a:cubicBezTo>
                <a:cubicBezTo>
                  <a:pt x="13749" y="5267"/>
                  <a:pt x="13752" y="5257"/>
                  <a:pt x="13759" y="5256"/>
                </a:cubicBezTo>
                <a:cubicBezTo>
                  <a:pt x="13899" y="5196"/>
                  <a:pt x="14054" y="5171"/>
                  <a:pt x="14266" y="5169"/>
                </a:cubicBezTo>
                <a:cubicBezTo>
                  <a:pt x="14705" y="5166"/>
                  <a:pt x="15011" y="5082"/>
                  <a:pt x="15241" y="4922"/>
                </a:cubicBezTo>
                <a:cubicBezTo>
                  <a:pt x="15299" y="4869"/>
                  <a:pt x="15347" y="4819"/>
                  <a:pt x="15399" y="4767"/>
                </a:cubicBezTo>
                <a:cubicBezTo>
                  <a:pt x="15567" y="4576"/>
                  <a:pt x="15676" y="4325"/>
                  <a:pt x="15724" y="3956"/>
                </a:cubicBezTo>
                <a:cubicBezTo>
                  <a:pt x="15747" y="3784"/>
                  <a:pt x="15767" y="3652"/>
                  <a:pt x="15796" y="3542"/>
                </a:cubicBezTo>
                <a:cubicBezTo>
                  <a:pt x="15785" y="3327"/>
                  <a:pt x="15819" y="3180"/>
                  <a:pt x="15938" y="3103"/>
                </a:cubicBezTo>
                <a:cubicBezTo>
                  <a:pt x="16050" y="3030"/>
                  <a:pt x="16145" y="2985"/>
                  <a:pt x="16152" y="3004"/>
                </a:cubicBezTo>
                <a:cubicBezTo>
                  <a:pt x="16156" y="3013"/>
                  <a:pt x="16288" y="2972"/>
                  <a:pt x="16366" y="2954"/>
                </a:cubicBezTo>
                <a:cubicBezTo>
                  <a:pt x="16472" y="2900"/>
                  <a:pt x="16571" y="2851"/>
                  <a:pt x="16723" y="2781"/>
                </a:cubicBezTo>
                <a:cubicBezTo>
                  <a:pt x="16911" y="2695"/>
                  <a:pt x="17091" y="2629"/>
                  <a:pt x="17262" y="2570"/>
                </a:cubicBezTo>
                <a:cubicBezTo>
                  <a:pt x="17278" y="2517"/>
                  <a:pt x="17351" y="2490"/>
                  <a:pt x="17468" y="2471"/>
                </a:cubicBezTo>
                <a:cubicBezTo>
                  <a:pt x="17581" y="2397"/>
                  <a:pt x="17691" y="2369"/>
                  <a:pt x="17817" y="2441"/>
                </a:cubicBezTo>
                <a:cubicBezTo>
                  <a:pt x="17833" y="2436"/>
                  <a:pt x="17858" y="2433"/>
                  <a:pt x="17864" y="2434"/>
                </a:cubicBezTo>
                <a:cubicBezTo>
                  <a:pt x="17888" y="2441"/>
                  <a:pt x="17912" y="2437"/>
                  <a:pt x="17935" y="2441"/>
                </a:cubicBezTo>
                <a:cubicBezTo>
                  <a:pt x="18031" y="2436"/>
                  <a:pt x="18127" y="2431"/>
                  <a:pt x="18205" y="2422"/>
                </a:cubicBezTo>
                <a:cubicBezTo>
                  <a:pt x="18427" y="2354"/>
                  <a:pt x="18596" y="2178"/>
                  <a:pt x="18546" y="1970"/>
                </a:cubicBezTo>
                <a:cubicBezTo>
                  <a:pt x="18533" y="1917"/>
                  <a:pt x="18504" y="1875"/>
                  <a:pt x="18474" y="1834"/>
                </a:cubicBezTo>
                <a:cubicBezTo>
                  <a:pt x="18429" y="1793"/>
                  <a:pt x="18378" y="1749"/>
                  <a:pt x="18316" y="1710"/>
                </a:cubicBezTo>
                <a:cubicBezTo>
                  <a:pt x="18039" y="1571"/>
                  <a:pt x="17600" y="1650"/>
                  <a:pt x="17444" y="1970"/>
                </a:cubicBezTo>
                <a:cubicBezTo>
                  <a:pt x="17419" y="2022"/>
                  <a:pt x="17329" y="2093"/>
                  <a:pt x="17270" y="2156"/>
                </a:cubicBezTo>
                <a:cubicBezTo>
                  <a:pt x="17246" y="2201"/>
                  <a:pt x="17188" y="2248"/>
                  <a:pt x="17135" y="2298"/>
                </a:cubicBezTo>
                <a:cubicBezTo>
                  <a:pt x="17127" y="2305"/>
                  <a:pt x="17119" y="2310"/>
                  <a:pt x="17111" y="2317"/>
                </a:cubicBezTo>
                <a:cubicBezTo>
                  <a:pt x="16935" y="2508"/>
                  <a:pt x="16776" y="2659"/>
                  <a:pt x="16723" y="2663"/>
                </a:cubicBezTo>
                <a:cubicBezTo>
                  <a:pt x="16662" y="2668"/>
                  <a:pt x="16637" y="2671"/>
                  <a:pt x="16580" y="2676"/>
                </a:cubicBezTo>
                <a:cubicBezTo>
                  <a:pt x="16560" y="2689"/>
                  <a:pt x="16539" y="2702"/>
                  <a:pt x="16517" y="2713"/>
                </a:cubicBezTo>
                <a:lnTo>
                  <a:pt x="15780" y="3078"/>
                </a:lnTo>
                <a:lnTo>
                  <a:pt x="14995" y="2775"/>
                </a:lnTo>
                <a:cubicBezTo>
                  <a:pt x="14751" y="2680"/>
                  <a:pt x="14591" y="2607"/>
                  <a:pt x="14472" y="2527"/>
                </a:cubicBezTo>
                <a:cubicBezTo>
                  <a:pt x="14150" y="2413"/>
                  <a:pt x="14107" y="2334"/>
                  <a:pt x="14107" y="1995"/>
                </a:cubicBezTo>
                <a:cubicBezTo>
                  <a:pt x="14107" y="1694"/>
                  <a:pt x="14174" y="1544"/>
                  <a:pt x="14353" y="1469"/>
                </a:cubicBezTo>
                <a:cubicBezTo>
                  <a:pt x="14423" y="1440"/>
                  <a:pt x="14502" y="1424"/>
                  <a:pt x="14567" y="1420"/>
                </a:cubicBezTo>
                <a:cubicBezTo>
                  <a:pt x="14570" y="1417"/>
                  <a:pt x="14572" y="1410"/>
                  <a:pt x="14575" y="1407"/>
                </a:cubicBezTo>
                <a:cubicBezTo>
                  <a:pt x="14609" y="1383"/>
                  <a:pt x="14628" y="1358"/>
                  <a:pt x="14654" y="1333"/>
                </a:cubicBezTo>
                <a:cubicBezTo>
                  <a:pt x="14669" y="1319"/>
                  <a:pt x="14679" y="1304"/>
                  <a:pt x="14694" y="1290"/>
                </a:cubicBezTo>
                <a:cubicBezTo>
                  <a:pt x="14815" y="1177"/>
                  <a:pt x="14902" y="1063"/>
                  <a:pt x="14963" y="949"/>
                </a:cubicBezTo>
                <a:cubicBezTo>
                  <a:pt x="14989" y="903"/>
                  <a:pt x="14988" y="859"/>
                  <a:pt x="15003" y="813"/>
                </a:cubicBezTo>
                <a:cubicBezTo>
                  <a:pt x="15010" y="767"/>
                  <a:pt x="15024" y="718"/>
                  <a:pt x="15019" y="671"/>
                </a:cubicBezTo>
                <a:cubicBezTo>
                  <a:pt x="15015" y="633"/>
                  <a:pt x="15012" y="598"/>
                  <a:pt x="15003" y="560"/>
                </a:cubicBezTo>
                <a:cubicBezTo>
                  <a:pt x="14973" y="470"/>
                  <a:pt x="14922" y="380"/>
                  <a:pt x="14844" y="294"/>
                </a:cubicBezTo>
                <a:cubicBezTo>
                  <a:pt x="14695" y="127"/>
                  <a:pt x="14447" y="29"/>
                  <a:pt x="14195" y="3"/>
                </a:cubicBezTo>
                <a:cubicBezTo>
                  <a:pt x="14192" y="3"/>
                  <a:pt x="14190" y="3"/>
                  <a:pt x="14187" y="3"/>
                </a:cubicBezTo>
                <a:cubicBezTo>
                  <a:pt x="14182" y="2"/>
                  <a:pt x="14183" y="3"/>
                  <a:pt x="14179" y="3"/>
                </a:cubicBezTo>
                <a:close/>
                <a:moveTo>
                  <a:pt x="15780" y="17877"/>
                </a:moveTo>
                <a:cubicBezTo>
                  <a:pt x="15825" y="17870"/>
                  <a:pt x="15857" y="17893"/>
                  <a:pt x="15891" y="17939"/>
                </a:cubicBezTo>
                <a:lnTo>
                  <a:pt x="16033" y="17945"/>
                </a:lnTo>
                <a:lnTo>
                  <a:pt x="16065" y="19053"/>
                </a:lnTo>
                <a:cubicBezTo>
                  <a:pt x="16066" y="19069"/>
                  <a:pt x="16072" y="19073"/>
                  <a:pt x="16073" y="19090"/>
                </a:cubicBezTo>
                <a:cubicBezTo>
                  <a:pt x="16074" y="19117"/>
                  <a:pt x="16072" y="19131"/>
                  <a:pt x="16073" y="19158"/>
                </a:cubicBezTo>
                <a:lnTo>
                  <a:pt x="16073" y="19176"/>
                </a:lnTo>
                <a:cubicBezTo>
                  <a:pt x="16094" y="19856"/>
                  <a:pt x="16067" y="20453"/>
                  <a:pt x="16009" y="20494"/>
                </a:cubicBezTo>
                <a:cubicBezTo>
                  <a:pt x="15952" y="20536"/>
                  <a:pt x="15810" y="20529"/>
                  <a:pt x="15700" y="20482"/>
                </a:cubicBezTo>
                <a:cubicBezTo>
                  <a:pt x="15217" y="20277"/>
                  <a:pt x="14854" y="20155"/>
                  <a:pt x="14583" y="20086"/>
                </a:cubicBezTo>
                <a:cubicBezTo>
                  <a:pt x="14510" y="20076"/>
                  <a:pt x="14423" y="20053"/>
                  <a:pt x="14393" y="20067"/>
                </a:cubicBezTo>
                <a:cubicBezTo>
                  <a:pt x="14341" y="20092"/>
                  <a:pt x="14274" y="20074"/>
                  <a:pt x="14210" y="20024"/>
                </a:cubicBezTo>
                <a:cubicBezTo>
                  <a:pt x="13997" y="20111"/>
                  <a:pt x="13812" y="19959"/>
                  <a:pt x="13973" y="19808"/>
                </a:cubicBezTo>
                <a:cubicBezTo>
                  <a:pt x="13991" y="19790"/>
                  <a:pt x="13991" y="19775"/>
                  <a:pt x="14004" y="19758"/>
                </a:cubicBezTo>
                <a:cubicBezTo>
                  <a:pt x="13877" y="19556"/>
                  <a:pt x="13665" y="19477"/>
                  <a:pt x="13148" y="19455"/>
                </a:cubicBezTo>
                <a:cubicBezTo>
                  <a:pt x="12741" y="19437"/>
                  <a:pt x="12154" y="19341"/>
                  <a:pt x="11841" y="19238"/>
                </a:cubicBezTo>
                <a:cubicBezTo>
                  <a:pt x="11528" y="19136"/>
                  <a:pt x="11192" y="19047"/>
                  <a:pt x="11088" y="19040"/>
                </a:cubicBezTo>
                <a:cubicBezTo>
                  <a:pt x="11077" y="19040"/>
                  <a:pt x="11066" y="19020"/>
                  <a:pt x="11056" y="19016"/>
                </a:cubicBezTo>
                <a:cubicBezTo>
                  <a:pt x="11044" y="19005"/>
                  <a:pt x="11032" y="18996"/>
                  <a:pt x="11024" y="18978"/>
                </a:cubicBezTo>
                <a:cubicBezTo>
                  <a:pt x="10912" y="18882"/>
                  <a:pt x="10871" y="18610"/>
                  <a:pt x="10913" y="18378"/>
                </a:cubicBezTo>
                <a:cubicBezTo>
                  <a:pt x="10907" y="18370"/>
                  <a:pt x="10904" y="18354"/>
                  <a:pt x="10898" y="18347"/>
                </a:cubicBezTo>
                <a:cubicBezTo>
                  <a:pt x="10795" y="18251"/>
                  <a:pt x="10847" y="18187"/>
                  <a:pt x="11024" y="18143"/>
                </a:cubicBezTo>
                <a:cubicBezTo>
                  <a:pt x="11033" y="18136"/>
                  <a:pt x="11038" y="18117"/>
                  <a:pt x="11048" y="18112"/>
                </a:cubicBezTo>
                <a:cubicBezTo>
                  <a:pt x="11142" y="18067"/>
                  <a:pt x="12191" y="18000"/>
                  <a:pt x="13378" y="17970"/>
                </a:cubicBezTo>
                <a:cubicBezTo>
                  <a:pt x="14565" y="17940"/>
                  <a:pt x="15648" y="17898"/>
                  <a:pt x="15780" y="17877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" name="Group 649"/>
          <p:cNvGrpSpPr/>
          <p:nvPr/>
        </p:nvGrpSpPr>
        <p:grpSpPr>
          <a:xfrm>
            <a:off x="-206831" y="-5721"/>
            <a:ext cx="11835278" cy="920923"/>
            <a:chOff x="0" y="0"/>
            <a:chExt cx="11835276" cy="920921"/>
          </a:xfrm>
        </p:grpSpPr>
        <p:sp>
          <p:nvSpPr>
            <p:cNvPr id="646" name="Shape 646"/>
            <p:cNvSpPr/>
            <p:nvPr/>
          </p:nvSpPr>
          <p:spPr>
            <a:xfrm>
              <a:off x="0" y="0"/>
              <a:ext cx="11835277" cy="920922"/>
            </a:xfrm>
            <a:prstGeom prst="rect">
              <a:avLst/>
            </a:prstGeom>
            <a:solidFill>
              <a:srgbClr val="DCDEE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584200">
                <a:tabLst/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pic>
          <p:nvPicPr>
            <p:cNvPr id="647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0187524" y="250841"/>
              <a:ext cx="1152906" cy="4192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48" name="Shape 648"/>
            <p:cNvSpPr/>
            <p:nvPr/>
          </p:nvSpPr>
          <p:spPr>
            <a:xfrm>
              <a:off x="436233" y="187410"/>
              <a:ext cx="7228558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l" defTabSz="584200">
                <a:lnSpc>
                  <a:spcPct val="120000"/>
                </a:lnSpc>
                <a:tabLst/>
                <a:defRPr b="1" sz="3100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Exemplo de aplicação do Q-Ware-ESB</a:t>
              </a:r>
            </a:p>
          </p:txBody>
        </p:sp>
      </p:grpSp>
      <p:grpSp>
        <p:nvGrpSpPr>
          <p:cNvPr id="653" name="Group 653"/>
          <p:cNvGrpSpPr/>
          <p:nvPr/>
        </p:nvGrpSpPr>
        <p:grpSpPr>
          <a:xfrm rot="16287634">
            <a:off x="1959640" y="2098890"/>
            <a:ext cx="677275" cy="570047"/>
            <a:chOff x="0" y="0"/>
            <a:chExt cx="677274" cy="570045"/>
          </a:xfrm>
        </p:grpSpPr>
        <p:sp>
          <p:nvSpPr>
            <p:cNvPr id="650" name="Shape 650"/>
            <p:cNvSpPr/>
            <p:nvPr/>
          </p:nvSpPr>
          <p:spPr>
            <a:xfrm>
              <a:off x="338636" y="0"/>
              <a:ext cx="2" cy="493027"/>
            </a:xfrm>
            <a:prstGeom prst="line">
              <a:avLst/>
            </a:prstGeom>
            <a:noFill/>
            <a:ln w="38100" cap="flat">
              <a:solidFill>
                <a:srgbClr val="FF2600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sx="100000" sy="100000" kx="0" ky="0" algn="b" rotWithShape="0" blurRad="101600" dist="0" dir="5400000">
                <a:srgbClr val="000000"/>
              </a:outerShdw>
            </a:effectLst>
          </p:spPr>
          <p:txBody>
            <a:bodyPr wrap="square" lIns="24383" tIns="24383" rIns="24383" bIns="24383" numCol="1" anchor="t">
              <a:noAutofit/>
            </a:bodyPr>
            <a:lstStyle/>
            <a:p>
              <a:pPr defTabSz="415431">
                <a:tabLst/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651" name="Shape 651"/>
            <p:cNvSpPr/>
            <p:nvPr/>
          </p:nvSpPr>
          <p:spPr>
            <a:xfrm>
              <a:off x="-1" y="77019"/>
              <a:ext cx="2" cy="493027"/>
            </a:xfrm>
            <a:prstGeom prst="line">
              <a:avLst/>
            </a:prstGeom>
            <a:noFill/>
            <a:ln w="38100" cap="flat">
              <a:solidFill>
                <a:srgbClr val="FF2600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sx="100000" sy="100000" kx="0" ky="0" algn="b" rotWithShape="0" blurRad="101600" dist="0" dir="5400000">
                <a:srgbClr val="000000"/>
              </a:outerShdw>
            </a:effectLst>
          </p:spPr>
          <p:txBody>
            <a:bodyPr wrap="square" lIns="24383" tIns="24383" rIns="24383" bIns="24383" numCol="1" anchor="t">
              <a:noAutofit/>
            </a:bodyPr>
            <a:lstStyle/>
            <a:p>
              <a:pPr defTabSz="415431">
                <a:tabLst/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652" name="Shape 652"/>
            <p:cNvSpPr/>
            <p:nvPr/>
          </p:nvSpPr>
          <p:spPr>
            <a:xfrm>
              <a:off x="677274" y="77019"/>
              <a:ext cx="1" cy="493027"/>
            </a:xfrm>
            <a:prstGeom prst="line">
              <a:avLst/>
            </a:prstGeom>
            <a:noFill/>
            <a:ln w="38100" cap="flat">
              <a:solidFill>
                <a:srgbClr val="FF2600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sx="100000" sy="100000" kx="0" ky="0" algn="b" rotWithShape="0" blurRad="101600" dist="0" dir="5400000">
                <a:srgbClr val="000000"/>
              </a:outerShdw>
            </a:effectLst>
          </p:spPr>
          <p:txBody>
            <a:bodyPr wrap="square" lIns="24383" tIns="24383" rIns="24383" bIns="24383" numCol="1" anchor="t">
              <a:noAutofit/>
            </a:bodyPr>
            <a:lstStyle/>
            <a:p>
              <a:pPr defTabSz="415431">
                <a:tabLst/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</p:grpSp>
      <p:grpSp>
        <p:nvGrpSpPr>
          <p:cNvPr id="773" name="Group 773"/>
          <p:cNvGrpSpPr/>
          <p:nvPr/>
        </p:nvGrpSpPr>
        <p:grpSpPr>
          <a:xfrm>
            <a:off x="2977999" y="1801681"/>
            <a:ext cx="9935146" cy="5933248"/>
            <a:chOff x="0" y="0"/>
            <a:chExt cx="9935144" cy="5933246"/>
          </a:xfrm>
        </p:grpSpPr>
        <p:sp>
          <p:nvSpPr>
            <p:cNvPr id="654" name="Shape 654"/>
            <p:cNvSpPr/>
            <p:nvPr/>
          </p:nvSpPr>
          <p:spPr>
            <a:xfrm>
              <a:off x="5912" y="1745867"/>
              <a:ext cx="9923321" cy="1972321"/>
            </a:xfrm>
            <a:prstGeom prst="roundRect">
              <a:avLst>
                <a:gd name="adj" fmla="val 8929"/>
              </a:avLst>
            </a:prstGeom>
            <a:solidFill>
              <a:srgbClr val="9F606B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2700" dist="12700" dir="5400000">
                <a:srgbClr val="000000">
                  <a:alpha val="50000"/>
                </a:srgbClr>
              </a:outerShdw>
            </a:effectLst>
          </p:spPr>
          <p:txBody>
            <a:bodyPr wrap="square" lIns="27093" tIns="27093" rIns="27093" bIns="27093" numCol="1" anchor="ctr">
              <a:noAutofit/>
            </a:bodyPr>
            <a:lstStyle/>
            <a:p>
              <a:pPr defTabSz="415431">
                <a:tabLst/>
                <a:defRPr sz="16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grpSp>
          <p:nvGrpSpPr>
            <p:cNvPr id="693" name="Group 693"/>
            <p:cNvGrpSpPr/>
            <p:nvPr/>
          </p:nvGrpSpPr>
          <p:grpSpPr>
            <a:xfrm>
              <a:off x="0" y="0"/>
              <a:ext cx="9935145" cy="1805891"/>
              <a:chOff x="0" y="271500"/>
              <a:chExt cx="9935144" cy="1805890"/>
            </a:xfrm>
          </p:grpSpPr>
          <p:sp>
            <p:nvSpPr>
              <p:cNvPr id="655" name="Shape 655"/>
              <p:cNvSpPr/>
              <p:nvPr/>
            </p:nvSpPr>
            <p:spPr>
              <a:xfrm>
                <a:off x="0" y="300180"/>
                <a:ext cx="9935145" cy="1777211"/>
              </a:xfrm>
              <a:prstGeom prst="roundRect">
                <a:avLst>
                  <a:gd name="adj" fmla="val 8236"/>
                </a:avLst>
              </a:prstGeom>
              <a:solidFill>
                <a:srgbClr val="D9971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 defTabSz="415431">
                  <a:tabLst/>
                  <a:defRPr sz="2400">
                    <a:solidFill>
                      <a:srgbClr val="FFFFFF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pPr>
              </a:p>
            </p:txBody>
          </p:sp>
          <p:pic>
            <p:nvPicPr>
              <p:cNvPr id="656" name="image76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1702" y="821208"/>
                <a:ext cx="9911741" cy="61975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57" name="Shape 657"/>
              <p:cNvSpPr/>
              <p:nvPr/>
            </p:nvSpPr>
            <p:spPr>
              <a:xfrm>
                <a:off x="1870286" y="874392"/>
                <a:ext cx="6260863" cy="5133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>
                <a:lvl1pPr defTabSz="415431">
                  <a:tabLst/>
                  <a:defRPr sz="2200">
                    <a:solidFill>
                      <a:srgbClr val="6F6A5A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lvl1pPr>
              </a:lstStyle>
              <a:p>
                <a:pPr/>
                <a:r>
                  <a:t>Q-Ware + QWCFP ESB</a:t>
                </a:r>
              </a:p>
            </p:txBody>
          </p:sp>
          <p:grpSp>
            <p:nvGrpSpPr>
              <p:cNvPr id="660" name="Group 660"/>
              <p:cNvGrpSpPr/>
              <p:nvPr/>
            </p:nvGrpSpPr>
            <p:grpSpPr>
              <a:xfrm>
                <a:off x="2245488" y="323136"/>
                <a:ext cx="963121" cy="553470"/>
                <a:chOff x="0" y="303620"/>
                <a:chExt cx="963120" cy="553468"/>
              </a:xfrm>
            </p:grpSpPr>
            <p:pic>
              <p:nvPicPr>
                <p:cNvPr id="658" name="image77.png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0" y="303620"/>
                  <a:ext cx="963121" cy="55347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659" name="Shape 659"/>
                <p:cNvSpPr/>
                <p:nvPr/>
              </p:nvSpPr>
              <p:spPr>
                <a:xfrm>
                  <a:off x="64229" y="373882"/>
                  <a:ext cx="834662" cy="4129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27093" tIns="27093" rIns="27093" bIns="27093" numCol="1" anchor="ctr">
                  <a:noAutofit/>
                </a:bodyPr>
                <a:lstStyle>
                  <a:lvl1pPr defTabSz="415431">
                    <a:tabLst/>
                    <a:defRPr sz="22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pPr/>
                  <a:r>
                    <a:t>Web</a:t>
                  </a:r>
                </a:p>
              </p:txBody>
            </p:sp>
          </p:grpSp>
          <p:grpSp>
            <p:nvGrpSpPr>
              <p:cNvPr id="663" name="Group 663"/>
              <p:cNvGrpSpPr/>
              <p:nvPr/>
            </p:nvGrpSpPr>
            <p:grpSpPr>
              <a:xfrm>
                <a:off x="7679470" y="303741"/>
                <a:ext cx="2236254" cy="558012"/>
                <a:chOff x="0" y="303741"/>
                <a:chExt cx="2236252" cy="558011"/>
              </a:xfrm>
            </p:grpSpPr>
            <p:pic>
              <p:nvPicPr>
                <p:cNvPr id="661" name="image78.png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0" y="303741"/>
                  <a:ext cx="2236253" cy="55801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662" name="Shape 662"/>
                <p:cNvSpPr/>
                <p:nvPr/>
              </p:nvSpPr>
              <p:spPr>
                <a:xfrm>
                  <a:off x="42081" y="373882"/>
                  <a:ext cx="2152091" cy="4129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27093" tIns="27093" rIns="27093" bIns="27093" numCol="1" anchor="ctr">
                  <a:noAutofit/>
                </a:bodyPr>
                <a:lstStyle>
                  <a:lvl1pPr defTabSz="415431">
                    <a:tabLst/>
                    <a:defRPr sz="22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pPr/>
                  <a:r>
                    <a:t>Web Service</a:t>
                  </a:r>
                </a:p>
              </p:txBody>
            </p:sp>
          </p:grpSp>
          <p:grpSp>
            <p:nvGrpSpPr>
              <p:cNvPr id="666" name="Group 666"/>
              <p:cNvGrpSpPr/>
              <p:nvPr/>
            </p:nvGrpSpPr>
            <p:grpSpPr>
              <a:xfrm>
                <a:off x="18852" y="1412154"/>
                <a:ext cx="1581457" cy="600978"/>
                <a:chOff x="0" y="0"/>
                <a:chExt cx="1581456" cy="600976"/>
              </a:xfrm>
            </p:grpSpPr>
            <p:pic>
              <p:nvPicPr>
                <p:cNvPr id="664" name="image79.png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-1" y="-1"/>
                  <a:ext cx="1581457" cy="60097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665" name="Shape 665"/>
                <p:cNvSpPr/>
                <p:nvPr/>
              </p:nvSpPr>
              <p:spPr>
                <a:xfrm>
                  <a:off x="325550" y="49372"/>
                  <a:ext cx="942569" cy="50223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27093" tIns="27093" rIns="27093" bIns="27093" numCol="1" anchor="ctr">
                  <a:noAutofit/>
                </a:bodyPr>
                <a:lstStyle>
                  <a:lvl1pPr defTabSz="415431">
                    <a:tabLst/>
                    <a:defRPr sz="22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pPr/>
                  <a:r>
                    <a:t>API</a:t>
                  </a:r>
                </a:p>
              </p:txBody>
            </p:sp>
          </p:grpSp>
          <p:grpSp>
            <p:nvGrpSpPr>
              <p:cNvPr id="669" name="Group 669"/>
              <p:cNvGrpSpPr/>
              <p:nvPr/>
            </p:nvGrpSpPr>
            <p:grpSpPr>
              <a:xfrm>
                <a:off x="1549746" y="1411898"/>
                <a:ext cx="1488033" cy="600978"/>
                <a:chOff x="0" y="265869"/>
                <a:chExt cx="1488031" cy="600976"/>
              </a:xfrm>
            </p:grpSpPr>
            <p:pic>
              <p:nvPicPr>
                <p:cNvPr id="667" name="image80.png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0" y="265869"/>
                  <a:ext cx="1488032" cy="60097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668" name="Shape 668"/>
                <p:cNvSpPr/>
                <p:nvPr/>
              </p:nvSpPr>
              <p:spPr>
                <a:xfrm>
                  <a:off x="155921" y="318079"/>
                  <a:ext cx="1242934" cy="52455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27093" tIns="27093" rIns="27093" bIns="27093" numCol="1" anchor="ctr">
                  <a:noAutofit/>
                </a:bodyPr>
                <a:lstStyle>
                  <a:lvl1pPr defTabSz="415431">
                    <a:tabLst/>
                    <a:defRPr sz="24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pPr/>
                  <a:r>
                    <a:t>Socket</a:t>
                  </a:r>
                </a:p>
              </p:txBody>
            </p:sp>
          </p:grpSp>
          <p:grpSp>
            <p:nvGrpSpPr>
              <p:cNvPr id="672" name="Group 672"/>
              <p:cNvGrpSpPr/>
              <p:nvPr/>
            </p:nvGrpSpPr>
            <p:grpSpPr>
              <a:xfrm>
                <a:off x="2957783" y="1397164"/>
                <a:ext cx="2623834" cy="630222"/>
                <a:chOff x="0" y="208785"/>
                <a:chExt cx="2623832" cy="630221"/>
              </a:xfrm>
            </p:grpSpPr>
            <p:pic>
              <p:nvPicPr>
                <p:cNvPr id="670" name="image81.pn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0" y="208785"/>
                  <a:ext cx="2623833" cy="63022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671" name="Shape 671"/>
                <p:cNvSpPr/>
                <p:nvPr/>
              </p:nvSpPr>
              <p:spPr>
                <a:xfrm>
                  <a:off x="87271" y="290177"/>
                  <a:ext cx="2449290" cy="4464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27093" tIns="27093" rIns="27093" bIns="27093" numCol="1" anchor="ctr">
                  <a:noAutofit/>
                </a:bodyPr>
                <a:lstStyle>
                  <a:lvl1pPr defTabSz="415431">
                    <a:tabLst/>
                    <a:defRPr sz="18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pPr/>
                  <a:r>
                    <a:t>Command Line</a:t>
                  </a:r>
                </a:p>
              </p:txBody>
            </p:sp>
          </p:grpSp>
          <p:pic>
            <p:nvPicPr>
              <p:cNvPr id="673" name="image82.png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5419" y="318522"/>
                <a:ext cx="1322768" cy="55346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74" name="Shape 674"/>
              <p:cNvSpPr/>
              <p:nvPr/>
            </p:nvSpPr>
            <p:spPr>
              <a:xfrm>
                <a:off x="85171" y="386681"/>
                <a:ext cx="1210316" cy="4129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>
                <a:lvl1pPr defTabSz="415431">
                  <a:tabLst/>
                  <a:defRPr sz="1800">
                    <a:solidFill>
                      <a:srgbClr val="6F6A5A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lvl1pPr>
              </a:lstStyle>
              <a:p>
                <a:pPr/>
                <a:r>
                  <a:t>HTTPS</a:t>
                </a:r>
              </a:p>
            </p:txBody>
          </p:sp>
          <p:grpSp>
            <p:nvGrpSpPr>
              <p:cNvPr id="677" name="Group 677"/>
              <p:cNvGrpSpPr/>
              <p:nvPr/>
            </p:nvGrpSpPr>
            <p:grpSpPr>
              <a:xfrm>
                <a:off x="1286611" y="313378"/>
                <a:ext cx="1011911" cy="553469"/>
                <a:chOff x="0" y="203175"/>
                <a:chExt cx="1011909" cy="553467"/>
              </a:xfrm>
            </p:grpSpPr>
            <p:pic>
              <p:nvPicPr>
                <p:cNvPr id="675" name="image83.png"/>
                <p:cNvPicPr>
                  <a:picLocks noChangeAspect="1"/>
                </p:cNvPicPr>
                <p:nvPr/>
              </p:nvPicPr>
              <p:blipFill>
                <a:blip r:embed="rId10">
                  <a:extLst/>
                </a:blip>
                <a:stretch>
                  <a:fillRect/>
                </a:stretch>
              </p:blipFill>
              <p:spPr>
                <a:xfrm>
                  <a:off x="0" y="203175"/>
                  <a:ext cx="1011910" cy="55346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676" name="Shape 676"/>
                <p:cNvSpPr/>
                <p:nvPr/>
              </p:nvSpPr>
              <p:spPr>
                <a:xfrm>
                  <a:off x="71543" y="251115"/>
                  <a:ext cx="868824" cy="45758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27093" tIns="27093" rIns="27093" bIns="27093" numCol="1" anchor="ctr">
                  <a:noAutofit/>
                </a:bodyPr>
                <a:lstStyle>
                  <a:lvl1pPr defTabSz="415431">
                    <a:tabLst/>
                    <a:defRPr sz="20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pPr/>
                  <a:r>
                    <a:t>SFTP</a:t>
                  </a:r>
                </a:p>
              </p:txBody>
            </p:sp>
          </p:grpSp>
          <p:grpSp>
            <p:nvGrpSpPr>
              <p:cNvPr id="680" name="Group 680"/>
              <p:cNvGrpSpPr/>
              <p:nvPr/>
            </p:nvGrpSpPr>
            <p:grpSpPr>
              <a:xfrm>
                <a:off x="3164694" y="332895"/>
                <a:ext cx="884008" cy="553468"/>
                <a:chOff x="0" y="203175"/>
                <a:chExt cx="884007" cy="553467"/>
              </a:xfrm>
            </p:grpSpPr>
            <p:pic>
              <p:nvPicPr>
                <p:cNvPr id="678" name="image84.png"/>
                <p:cNvPicPr>
                  <a:picLocks noChangeAspect="1"/>
                </p:cNvPicPr>
                <p:nvPr/>
              </p:nvPicPr>
              <p:blipFill>
                <a:blip r:embed="rId11">
                  <a:extLst/>
                </a:blip>
                <a:stretch>
                  <a:fillRect/>
                </a:stretch>
              </p:blipFill>
              <p:spPr>
                <a:xfrm>
                  <a:off x="0" y="203175"/>
                  <a:ext cx="884008" cy="55346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679" name="Shape 679"/>
                <p:cNvSpPr/>
                <p:nvPr/>
              </p:nvSpPr>
              <p:spPr>
                <a:xfrm>
                  <a:off x="71543" y="273436"/>
                  <a:ext cx="740921" cy="4129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27093" tIns="27093" rIns="27093" bIns="27093" numCol="1" anchor="ctr">
                  <a:noAutofit/>
                </a:bodyPr>
                <a:lstStyle>
                  <a:lvl1pPr defTabSz="415431">
                    <a:tabLst/>
                    <a:defRPr sz="18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pPr/>
                  <a:r>
                    <a:t>FDS</a:t>
                  </a:r>
                </a:p>
              </p:txBody>
            </p:sp>
          </p:grpSp>
          <p:grpSp>
            <p:nvGrpSpPr>
              <p:cNvPr id="683" name="Group 683"/>
              <p:cNvGrpSpPr/>
              <p:nvPr/>
            </p:nvGrpSpPr>
            <p:grpSpPr>
              <a:xfrm>
                <a:off x="3986913" y="318414"/>
                <a:ext cx="998783" cy="563333"/>
                <a:chOff x="0" y="203487"/>
                <a:chExt cx="998782" cy="563332"/>
              </a:xfrm>
            </p:grpSpPr>
            <p:pic>
              <p:nvPicPr>
                <p:cNvPr id="681" name="image85.png"/>
                <p:cNvPicPr>
                  <a:picLocks noChangeAspect="1"/>
                </p:cNvPicPr>
                <p:nvPr/>
              </p:nvPicPr>
              <p:blipFill>
                <a:blip r:embed="rId12">
                  <a:extLst/>
                </a:blip>
                <a:stretch>
                  <a:fillRect/>
                </a:stretch>
              </p:blipFill>
              <p:spPr>
                <a:xfrm>
                  <a:off x="0" y="203487"/>
                  <a:ext cx="998783" cy="56333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682" name="Shape 682"/>
                <p:cNvSpPr/>
                <p:nvPr/>
              </p:nvSpPr>
              <p:spPr>
                <a:xfrm>
                  <a:off x="50999" y="273436"/>
                  <a:ext cx="896784" cy="4129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27093" tIns="27093" rIns="27093" bIns="27093" numCol="1" anchor="ctr">
                  <a:noAutofit/>
                </a:bodyPr>
                <a:lstStyle>
                  <a:lvl1pPr defTabSz="415431">
                    <a:tabLst/>
                    <a:defRPr sz="18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pPr/>
                  <a:r>
                    <a:t>Email</a:t>
                  </a:r>
                </a:p>
              </p:txBody>
            </p:sp>
          </p:grpSp>
          <p:grpSp>
            <p:nvGrpSpPr>
              <p:cNvPr id="686" name="Group 686"/>
              <p:cNvGrpSpPr/>
              <p:nvPr/>
            </p:nvGrpSpPr>
            <p:grpSpPr>
              <a:xfrm>
                <a:off x="5514245" y="1399247"/>
                <a:ext cx="2216524" cy="619758"/>
                <a:chOff x="0" y="266959"/>
                <a:chExt cx="2216522" cy="619756"/>
              </a:xfrm>
            </p:grpSpPr>
            <p:pic>
              <p:nvPicPr>
                <p:cNvPr id="684" name="image86.png"/>
                <p:cNvPicPr>
                  <a:picLocks noChangeAspect="1"/>
                </p:cNvPicPr>
                <p:nvPr/>
              </p:nvPicPr>
              <p:blipFill>
                <a:blip r:embed="rId13">
                  <a:extLst/>
                </a:blip>
                <a:stretch>
                  <a:fillRect/>
                </a:stretch>
              </p:blipFill>
              <p:spPr>
                <a:xfrm>
                  <a:off x="0" y="266959"/>
                  <a:ext cx="2216523" cy="61975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685" name="Shape 685"/>
                <p:cNvSpPr/>
                <p:nvPr/>
              </p:nvSpPr>
              <p:spPr>
                <a:xfrm>
                  <a:off x="24440" y="373882"/>
                  <a:ext cx="2170074" cy="4129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27093" tIns="27093" rIns="27093" bIns="27093" numCol="1" anchor="ctr">
                  <a:noAutofit/>
                </a:bodyPr>
                <a:lstStyle>
                  <a:lvl1pPr defTabSz="415431">
                    <a:tabLst/>
                    <a:defRPr sz="22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pPr/>
                  <a:r>
                    <a:t>Web Service</a:t>
                  </a:r>
                </a:p>
              </p:txBody>
            </p:sp>
          </p:grpSp>
          <p:grpSp>
            <p:nvGrpSpPr>
              <p:cNvPr id="689" name="Group 689"/>
              <p:cNvGrpSpPr/>
              <p:nvPr/>
            </p:nvGrpSpPr>
            <p:grpSpPr>
              <a:xfrm>
                <a:off x="4914875" y="271500"/>
                <a:ext cx="2786550" cy="602677"/>
                <a:chOff x="0" y="11160"/>
                <a:chExt cx="2786549" cy="602676"/>
              </a:xfrm>
            </p:grpSpPr>
            <p:pic>
              <p:nvPicPr>
                <p:cNvPr id="687" name="image87.png"/>
                <p:cNvPicPr>
                  <a:picLocks noChangeAspect="1"/>
                </p:cNvPicPr>
                <p:nvPr/>
              </p:nvPicPr>
              <p:blipFill>
                <a:blip r:embed="rId14">
                  <a:extLst/>
                </a:blip>
                <a:stretch>
                  <a:fillRect/>
                </a:stretch>
              </p:blipFill>
              <p:spPr>
                <a:xfrm>
                  <a:off x="0" y="40069"/>
                  <a:ext cx="2786550" cy="57351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688" name="Shape 688"/>
                <p:cNvSpPr/>
                <p:nvPr/>
              </p:nvSpPr>
              <p:spPr>
                <a:xfrm>
                  <a:off x="69412" y="11160"/>
                  <a:ext cx="2466723" cy="60267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27093" tIns="27093" rIns="27093" bIns="27093" numCol="1" anchor="ctr">
                  <a:noAutofit/>
                </a:bodyPr>
                <a:lstStyle>
                  <a:lvl1pPr defTabSz="415431">
                    <a:tabLst/>
                    <a:defRPr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pPr/>
                  <a:r>
                    <a:t>Web Apps</a:t>
                  </a:r>
                </a:p>
              </p:txBody>
            </p:sp>
          </p:grpSp>
          <p:grpSp>
            <p:nvGrpSpPr>
              <p:cNvPr id="692" name="Group 692"/>
              <p:cNvGrpSpPr/>
              <p:nvPr/>
            </p:nvGrpSpPr>
            <p:grpSpPr>
              <a:xfrm>
                <a:off x="7701933" y="1400069"/>
                <a:ext cx="2216525" cy="619758"/>
                <a:chOff x="0" y="266959"/>
                <a:chExt cx="2216524" cy="619756"/>
              </a:xfrm>
            </p:grpSpPr>
            <p:pic>
              <p:nvPicPr>
                <p:cNvPr id="690" name="image86.png"/>
                <p:cNvPicPr>
                  <a:picLocks noChangeAspect="1"/>
                </p:cNvPicPr>
                <p:nvPr/>
              </p:nvPicPr>
              <p:blipFill>
                <a:blip r:embed="rId13">
                  <a:extLst/>
                </a:blip>
                <a:stretch>
                  <a:fillRect/>
                </a:stretch>
              </p:blipFill>
              <p:spPr>
                <a:xfrm>
                  <a:off x="0" y="266959"/>
                  <a:ext cx="2216525" cy="61975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691" name="Shape 691"/>
                <p:cNvSpPr/>
                <p:nvPr/>
              </p:nvSpPr>
              <p:spPr>
                <a:xfrm>
                  <a:off x="230842" y="373882"/>
                  <a:ext cx="1610529" cy="4129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27093" tIns="27093" rIns="27093" bIns="27093" numCol="1" anchor="ctr">
                  <a:noAutofit/>
                </a:bodyPr>
                <a:lstStyle>
                  <a:lvl1pPr defTabSz="415431">
                    <a:tabLst/>
                    <a:defRPr sz="22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pPr/>
                  <a:r>
                    <a:t>Sistemas</a:t>
                  </a:r>
                </a:p>
              </p:txBody>
            </p:sp>
          </p:grpSp>
        </p:grpSp>
        <p:sp>
          <p:nvSpPr>
            <p:cNvPr id="694" name="Shape 694"/>
            <p:cNvSpPr/>
            <p:nvPr/>
          </p:nvSpPr>
          <p:spPr>
            <a:xfrm>
              <a:off x="5912" y="3718209"/>
              <a:ext cx="9923321" cy="2140134"/>
            </a:xfrm>
            <a:prstGeom prst="roundRect">
              <a:avLst>
                <a:gd name="adj" fmla="val 8228"/>
              </a:avLst>
            </a:prstGeom>
            <a:blipFill rotWithShape="1">
              <a:blip r:embed="rId1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12700" dist="12700" dir="2388334">
                <a:srgbClr val="000000">
                  <a:alpha val="79310"/>
                </a:srgbClr>
              </a:outerShdw>
            </a:effectLst>
          </p:spPr>
          <p:txBody>
            <a:bodyPr wrap="square" lIns="27093" tIns="27093" rIns="27093" bIns="27093" numCol="1" anchor="ctr">
              <a:noAutofit/>
            </a:bodyPr>
            <a:lstStyle/>
            <a:p>
              <a:pPr defTabSz="415431">
                <a:tabLst/>
                <a:defRPr sz="16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pic>
          <p:nvPicPr>
            <p:cNvPr id="695" name="image62.tif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7294694" y="3368595"/>
              <a:ext cx="352619" cy="3235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96" name="Shape 696"/>
            <p:cNvSpPr/>
            <p:nvPr/>
          </p:nvSpPr>
          <p:spPr>
            <a:xfrm flipH="1">
              <a:off x="8661061" y="3537175"/>
              <a:ext cx="339135" cy="555674"/>
            </a:xfrm>
            <a:prstGeom prst="line">
              <a:avLst/>
            </a:prstGeom>
            <a:noFill/>
            <a:ln w="38100" cap="flat">
              <a:solidFill>
                <a:srgbClr val="38A507"/>
              </a:solidFill>
              <a:prstDash val="solid"/>
              <a:miter lim="400000"/>
              <a:headEnd type="triangle" w="med" len="med"/>
              <a:tailEnd type="oval" w="med" len="med"/>
            </a:ln>
            <a:effectLst>
              <a:outerShdw sx="100000" sy="100000" kx="0" ky="0" algn="b" rotWithShape="0" blurRad="101600" dist="0" dir="5400000">
                <a:srgbClr val="000000"/>
              </a:outerShdw>
            </a:effectLst>
          </p:spPr>
          <p:txBody>
            <a:bodyPr wrap="square" lIns="24383" tIns="24383" rIns="24383" bIns="24383" numCol="1" anchor="t">
              <a:noAutofit/>
            </a:bodyPr>
            <a:lstStyle/>
            <a:p>
              <a:pPr defTabSz="415431">
                <a:tabLst/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grpSp>
          <p:nvGrpSpPr>
            <p:cNvPr id="699" name="Group 699"/>
            <p:cNvGrpSpPr/>
            <p:nvPr/>
          </p:nvGrpSpPr>
          <p:grpSpPr>
            <a:xfrm>
              <a:off x="3076065" y="1900430"/>
              <a:ext cx="352619" cy="413453"/>
              <a:chOff x="0" y="0"/>
              <a:chExt cx="352618" cy="413452"/>
            </a:xfrm>
          </p:grpSpPr>
          <p:sp>
            <p:nvSpPr>
              <p:cNvPr id="697" name="Shape 697"/>
              <p:cNvSpPr/>
              <p:nvPr/>
            </p:nvSpPr>
            <p:spPr>
              <a:xfrm>
                <a:off x="0" y="30417"/>
                <a:ext cx="352619" cy="352619"/>
              </a:xfrm>
              <a:prstGeom prst="ellipse">
                <a:avLst/>
              </a:prstGeom>
              <a:solidFill>
                <a:srgbClr val="9D3320"/>
              </a:solidFill>
              <a:ln w="381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sx="100000" sy="100000" kx="0" ky="0" algn="b" rotWithShape="0" blurRad="101600" dist="0" dir="5400000">
                  <a:srgbClr val="000000"/>
                </a:outerShdw>
              </a:effectLst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 defTabSz="415431">
                  <a:tabLst/>
                  <a:defRPr sz="2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</a:p>
            </p:txBody>
          </p:sp>
          <p:sp>
            <p:nvSpPr>
              <p:cNvPr id="698" name="Shape 698"/>
              <p:cNvSpPr/>
              <p:nvPr/>
            </p:nvSpPr>
            <p:spPr>
              <a:xfrm>
                <a:off x="60254" y="0"/>
                <a:ext cx="232109" cy="4134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>
                <a:lvl1pPr defTabSz="415431">
                  <a:tabLst/>
                  <a:defRPr sz="24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pPr/>
                <a:r>
                  <a:t>1</a:t>
                </a:r>
              </a:p>
            </p:txBody>
          </p:sp>
        </p:grpSp>
        <p:grpSp>
          <p:nvGrpSpPr>
            <p:cNvPr id="706" name="Group 706"/>
            <p:cNvGrpSpPr/>
            <p:nvPr/>
          </p:nvGrpSpPr>
          <p:grpSpPr>
            <a:xfrm>
              <a:off x="2294654" y="4217755"/>
              <a:ext cx="1580646" cy="1715492"/>
              <a:chOff x="0" y="-1"/>
              <a:chExt cx="1580645" cy="1715491"/>
            </a:xfrm>
          </p:grpSpPr>
          <p:grpSp>
            <p:nvGrpSpPr>
              <p:cNvPr id="702" name="Group 702"/>
              <p:cNvGrpSpPr/>
              <p:nvPr/>
            </p:nvGrpSpPr>
            <p:grpSpPr>
              <a:xfrm>
                <a:off x="129034" y="-2"/>
                <a:ext cx="1322574" cy="847510"/>
                <a:chOff x="0" y="0"/>
                <a:chExt cx="1322572" cy="847509"/>
              </a:xfrm>
            </p:grpSpPr>
            <p:pic>
              <p:nvPicPr>
                <p:cNvPr id="700" name="image66.tif"/>
                <p:cNvPicPr>
                  <a:picLocks noChangeAspect="1"/>
                </p:cNvPicPr>
                <p:nvPr/>
              </p:nvPicPr>
              <p:blipFill>
                <a:blip r:embed="rId17">
                  <a:extLst/>
                </a:blip>
                <a:srcRect l="15218" t="15708" r="18056" b="12525"/>
                <a:stretch>
                  <a:fillRect/>
                </a:stretch>
              </p:blipFill>
              <p:spPr>
                <a:xfrm rot="368154">
                  <a:off x="138997" y="160128"/>
                  <a:ext cx="1012429" cy="4234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597" fill="norm" stroke="1" extrusionOk="0">
                      <a:moveTo>
                        <a:pt x="0" y="0"/>
                      </a:moveTo>
                      <a:lnTo>
                        <a:pt x="0" y="21496"/>
                      </a:lnTo>
                      <a:lnTo>
                        <a:pt x="110" y="21496"/>
                      </a:lnTo>
                      <a:lnTo>
                        <a:pt x="644" y="21496"/>
                      </a:lnTo>
                      <a:lnTo>
                        <a:pt x="644" y="10748"/>
                      </a:lnTo>
                      <a:lnTo>
                        <a:pt x="644" y="0"/>
                      </a:lnTo>
                      <a:lnTo>
                        <a:pt x="110" y="0"/>
                      </a:lnTo>
                      <a:lnTo>
                        <a:pt x="0" y="0"/>
                      </a:lnTo>
                      <a:close/>
                      <a:moveTo>
                        <a:pt x="10635" y="1174"/>
                      </a:moveTo>
                      <a:lnTo>
                        <a:pt x="10609" y="9250"/>
                      </a:lnTo>
                      <a:lnTo>
                        <a:pt x="10584" y="17306"/>
                      </a:lnTo>
                      <a:lnTo>
                        <a:pt x="9864" y="17306"/>
                      </a:lnTo>
                      <a:lnTo>
                        <a:pt x="9145" y="17306"/>
                      </a:lnTo>
                      <a:lnTo>
                        <a:pt x="9145" y="10424"/>
                      </a:lnTo>
                      <a:cubicBezTo>
                        <a:pt x="9145" y="3658"/>
                        <a:pt x="9144" y="3534"/>
                        <a:pt x="8967" y="3583"/>
                      </a:cubicBezTo>
                      <a:cubicBezTo>
                        <a:pt x="8868" y="3610"/>
                        <a:pt x="8610" y="3633"/>
                        <a:pt x="8400" y="3643"/>
                      </a:cubicBezTo>
                      <a:lnTo>
                        <a:pt x="8019" y="3643"/>
                      </a:lnTo>
                      <a:lnTo>
                        <a:pt x="8019" y="12570"/>
                      </a:lnTo>
                      <a:lnTo>
                        <a:pt x="8019" y="21476"/>
                      </a:lnTo>
                      <a:lnTo>
                        <a:pt x="8577" y="21537"/>
                      </a:lnTo>
                      <a:cubicBezTo>
                        <a:pt x="8886" y="21572"/>
                        <a:pt x="10038" y="21597"/>
                        <a:pt x="11126" y="21597"/>
                      </a:cubicBezTo>
                      <a:lnTo>
                        <a:pt x="13107" y="21597"/>
                      </a:lnTo>
                      <a:lnTo>
                        <a:pt x="13082" y="17144"/>
                      </a:lnTo>
                      <a:lnTo>
                        <a:pt x="13065" y="14634"/>
                      </a:lnTo>
                      <a:cubicBezTo>
                        <a:pt x="13064" y="14505"/>
                        <a:pt x="13057" y="14405"/>
                        <a:pt x="13057" y="14270"/>
                      </a:cubicBezTo>
                      <a:lnTo>
                        <a:pt x="13057" y="13703"/>
                      </a:lnTo>
                      <a:lnTo>
                        <a:pt x="13048" y="12711"/>
                      </a:lnTo>
                      <a:lnTo>
                        <a:pt x="12930" y="12691"/>
                      </a:lnTo>
                      <a:lnTo>
                        <a:pt x="12447" y="12651"/>
                      </a:lnTo>
                      <a:lnTo>
                        <a:pt x="11837" y="12570"/>
                      </a:lnTo>
                      <a:lnTo>
                        <a:pt x="11820" y="6882"/>
                      </a:lnTo>
                      <a:lnTo>
                        <a:pt x="11795" y="1478"/>
                      </a:lnTo>
                      <a:lnTo>
                        <a:pt x="11795" y="1174"/>
                      </a:lnTo>
                      <a:lnTo>
                        <a:pt x="11219" y="1174"/>
                      </a:lnTo>
                      <a:lnTo>
                        <a:pt x="10635" y="1174"/>
                      </a:lnTo>
                      <a:close/>
                      <a:moveTo>
                        <a:pt x="16486" y="8177"/>
                      </a:moveTo>
                      <a:lnTo>
                        <a:pt x="16477" y="8380"/>
                      </a:lnTo>
                      <a:lnTo>
                        <a:pt x="16477" y="14837"/>
                      </a:lnTo>
                      <a:lnTo>
                        <a:pt x="16486" y="21496"/>
                      </a:lnTo>
                      <a:lnTo>
                        <a:pt x="17714" y="21557"/>
                      </a:lnTo>
                      <a:cubicBezTo>
                        <a:pt x="18392" y="21590"/>
                        <a:pt x="19550" y="21573"/>
                        <a:pt x="20279" y="21537"/>
                      </a:cubicBezTo>
                      <a:lnTo>
                        <a:pt x="21600" y="21476"/>
                      </a:lnTo>
                      <a:lnTo>
                        <a:pt x="21600" y="20302"/>
                      </a:lnTo>
                      <a:lnTo>
                        <a:pt x="21600" y="20059"/>
                      </a:lnTo>
                      <a:cubicBezTo>
                        <a:pt x="21587" y="19626"/>
                        <a:pt x="21568" y="19236"/>
                        <a:pt x="21558" y="19128"/>
                      </a:cubicBezTo>
                      <a:lnTo>
                        <a:pt x="21312" y="19108"/>
                      </a:lnTo>
                      <a:cubicBezTo>
                        <a:pt x="21152" y="19098"/>
                        <a:pt x="20858" y="19087"/>
                        <a:pt x="20660" y="19067"/>
                      </a:cubicBezTo>
                      <a:lnTo>
                        <a:pt x="20296" y="19027"/>
                      </a:lnTo>
                      <a:lnTo>
                        <a:pt x="20271" y="15626"/>
                      </a:lnTo>
                      <a:lnTo>
                        <a:pt x="20245" y="12246"/>
                      </a:lnTo>
                      <a:lnTo>
                        <a:pt x="19686" y="12246"/>
                      </a:lnTo>
                      <a:lnTo>
                        <a:pt x="19128" y="12246"/>
                      </a:lnTo>
                      <a:lnTo>
                        <a:pt x="19161" y="14270"/>
                      </a:lnTo>
                      <a:cubicBezTo>
                        <a:pt x="19195" y="16683"/>
                        <a:pt x="19139" y="16841"/>
                        <a:pt x="18247" y="16739"/>
                      </a:cubicBezTo>
                      <a:lnTo>
                        <a:pt x="17688" y="16658"/>
                      </a:lnTo>
                      <a:lnTo>
                        <a:pt x="17663" y="12428"/>
                      </a:lnTo>
                      <a:lnTo>
                        <a:pt x="17646" y="9129"/>
                      </a:lnTo>
                      <a:lnTo>
                        <a:pt x="17646" y="8177"/>
                      </a:lnTo>
                      <a:lnTo>
                        <a:pt x="17053" y="8177"/>
                      </a:lnTo>
                      <a:lnTo>
                        <a:pt x="16486" y="8177"/>
                      </a:lnTo>
                      <a:close/>
                      <a:moveTo>
                        <a:pt x="4005" y="17185"/>
                      </a:moveTo>
                      <a:cubicBezTo>
                        <a:pt x="3712" y="17185"/>
                        <a:pt x="3555" y="17235"/>
                        <a:pt x="3446" y="17347"/>
                      </a:cubicBezTo>
                      <a:lnTo>
                        <a:pt x="3421" y="18966"/>
                      </a:lnTo>
                      <a:lnTo>
                        <a:pt x="3387" y="20747"/>
                      </a:lnTo>
                      <a:lnTo>
                        <a:pt x="2862" y="20767"/>
                      </a:lnTo>
                      <a:cubicBezTo>
                        <a:pt x="2764" y="20819"/>
                        <a:pt x="2649" y="20846"/>
                        <a:pt x="2506" y="20808"/>
                      </a:cubicBezTo>
                      <a:cubicBezTo>
                        <a:pt x="2505" y="20807"/>
                        <a:pt x="2500" y="20808"/>
                        <a:pt x="2498" y="20808"/>
                      </a:cubicBezTo>
                      <a:cubicBezTo>
                        <a:pt x="2141" y="20872"/>
                        <a:pt x="2059" y="21042"/>
                        <a:pt x="2142" y="21496"/>
                      </a:cubicBezTo>
                      <a:cubicBezTo>
                        <a:pt x="2153" y="21555"/>
                        <a:pt x="2431" y="21600"/>
                        <a:pt x="2769" y="21577"/>
                      </a:cubicBezTo>
                      <a:cubicBezTo>
                        <a:pt x="3108" y="21553"/>
                        <a:pt x="3663" y="21502"/>
                        <a:pt x="3997" y="21496"/>
                      </a:cubicBezTo>
                      <a:lnTo>
                        <a:pt x="4581" y="21496"/>
                      </a:lnTo>
                      <a:cubicBezTo>
                        <a:pt x="4589" y="21442"/>
                        <a:pt x="4600" y="21390"/>
                        <a:pt x="4606" y="21294"/>
                      </a:cubicBezTo>
                      <a:lnTo>
                        <a:pt x="4606" y="19350"/>
                      </a:lnTo>
                      <a:lnTo>
                        <a:pt x="4606" y="17185"/>
                      </a:lnTo>
                      <a:lnTo>
                        <a:pt x="4022" y="17185"/>
                      </a:lnTo>
                      <a:lnTo>
                        <a:pt x="4005" y="17185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701" name="image89.png"/>
                <p:cNvPicPr>
                  <a:picLocks noChangeAspect="1"/>
                </p:cNvPicPr>
                <p:nvPr/>
              </p:nvPicPr>
              <p:blipFill>
                <a:blip r:embed="rId18">
                  <a:extLst/>
                </a:blip>
                <a:stretch>
                  <a:fillRect/>
                </a:stretch>
              </p:blipFill>
              <p:spPr>
                <a:xfrm rot="368154">
                  <a:off x="34766" y="64911"/>
                  <a:ext cx="1253040" cy="71768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705" name="Group 705"/>
              <p:cNvGrpSpPr/>
              <p:nvPr/>
            </p:nvGrpSpPr>
            <p:grpSpPr>
              <a:xfrm>
                <a:off x="-1" y="513439"/>
                <a:ext cx="1580646" cy="1202051"/>
                <a:chOff x="0" y="0"/>
                <a:chExt cx="1580645" cy="1202049"/>
              </a:xfrm>
            </p:grpSpPr>
            <p:pic>
              <p:nvPicPr>
                <p:cNvPr id="703" name="image68.tif"/>
                <p:cNvPicPr>
                  <a:picLocks noChangeAspect="1"/>
                </p:cNvPicPr>
                <p:nvPr/>
              </p:nvPicPr>
              <p:blipFill>
                <a:blip r:embed="rId19">
                  <a:extLst/>
                </a:blip>
                <a:srcRect l="26949" t="26873" r="8" b="26855"/>
                <a:stretch>
                  <a:fillRect/>
                </a:stretch>
              </p:blipFill>
              <p:spPr>
                <a:xfrm rot="20678811">
                  <a:off x="218116" y="235387"/>
                  <a:ext cx="1158104" cy="60483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89" h="21600" fill="norm" stroke="1" extrusionOk="0">
                      <a:moveTo>
                        <a:pt x="21434" y="0"/>
                      </a:moveTo>
                      <a:lnTo>
                        <a:pt x="21434" y="10786"/>
                      </a:lnTo>
                      <a:lnTo>
                        <a:pt x="21434" y="21600"/>
                      </a:lnTo>
                      <a:lnTo>
                        <a:pt x="21589" y="21600"/>
                      </a:lnTo>
                      <a:lnTo>
                        <a:pt x="21589" y="10786"/>
                      </a:lnTo>
                      <a:lnTo>
                        <a:pt x="21589" y="0"/>
                      </a:lnTo>
                      <a:lnTo>
                        <a:pt x="21434" y="0"/>
                      </a:lnTo>
                      <a:close/>
                      <a:moveTo>
                        <a:pt x="10255" y="1191"/>
                      </a:moveTo>
                      <a:lnTo>
                        <a:pt x="8590" y="1332"/>
                      </a:lnTo>
                      <a:cubicBezTo>
                        <a:pt x="7672" y="1406"/>
                        <a:pt x="6759" y="1520"/>
                        <a:pt x="6570" y="1587"/>
                      </a:cubicBezTo>
                      <a:cubicBezTo>
                        <a:pt x="6253" y="1699"/>
                        <a:pt x="6230" y="1763"/>
                        <a:pt x="6230" y="2480"/>
                      </a:cubicBezTo>
                      <a:cubicBezTo>
                        <a:pt x="6230" y="2907"/>
                        <a:pt x="6180" y="3323"/>
                        <a:pt x="6126" y="3387"/>
                      </a:cubicBezTo>
                      <a:cubicBezTo>
                        <a:pt x="6072" y="3451"/>
                        <a:pt x="5789" y="3208"/>
                        <a:pt x="5483" y="2863"/>
                      </a:cubicBezTo>
                      <a:cubicBezTo>
                        <a:pt x="4932" y="2240"/>
                        <a:pt x="4914" y="2237"/>
                        <a:pt x="4225" y="2480"/>
                      </a:cubicBezTo>
                      <a:cubicBezTo>
                        <a:pt x="1999" y="3264"/>
                        <a:pt x="208" y="5011"/>
                        <a:pt x="30" y="6562"/>
                      </a:cubicBezTo>
                      <a:cubicBezTo>
                        <a:pt x="-9" y="6904"/>
                        <a:pt x="-11" y="8084"/>
                        <a:pt x="30" y="9184"/>
                      </a:cubicBezTo>
                      <a:lnTo>
                        <a:pt x="104" y="11183"/>
                      </a:lnTo>
                      <a:lnTo>
                        <a:pt x="814" y="11239"/>
                      </a:lnTo>
                      <a:lnTo>
                        <a:pt x="1517" y="11296"/>
                      </a:lnTo>
                      <a:lnTo>
                        <a:pt x="1569" y="12430"/>
                      </a:lnTo>
                      <a:cubicBezTo>
                        <a:pt x="1598" y="13050"/>
                        <a:pt x="1701" y="13789"/>
                        <a:pt x="1798" y="14074"/>
                      </a:cubicBezTo>
                      <a:cubicBezTo>
                        <a:pt x="2339" y="15654"/>
                        <a:pt x="4588" y="17298"/>
                        <a:pt x="7184" y="18014"/>
                      </a:cubicBezTo>
                      <a:cubicBezTo>
                        <a:pt x="7891" y="18208"/>
                        <a:pt x="8980" y="18264"/>
                        <a:pt x="10839" y="18213"/>
                      </a:cubicBezTo>
                      <a:cubicBezTo>
                        <a:pt x="13193" y="18149"/>
                        <a:pt x="13631" y="18093"/>
                        <a:pt x="14760" y="17631"/>
                      </a:cubicBezTo>
                      <a:cubicBezTo>
                        <a:pt x="17495" y="16513"/>
                        <a:pt x="19100" y="14849"/>
                        <a:pt x="19177" y="13068"/>
                      </a:cubicBezTo>
                      <a:lnTo>
                        <a:pt x="19207" y="12317"/>
                      </a:lnTo>
                      <a:lnTo>
                        <a:pt x="20132" y="12359"/>
                      </a:lnTo>
                      <a:lnTo>
                        <a:pt x="21049" y="12402"/>
                      </a:lnTo>
                      <a:lnTo>
                        <a:pt x="21123" y="11310"/>
                      </a:lnTo>
                      <a:cubicBezTo>
                        <a:pt x="21162" y="10712"/>
                        <a:pt x="21173" y="9390"/>
                        <a:pt x="21152" y="8362"/>
                      </a:cubicBezTo>
                      <a:lnTo>
                        <a:pt x="21116" y="6491"/>
                      </a:lnTo>
                      <a:lnTo>
                        <a:pt x="20575" y="5528"/>
                      </a:lnTo>
                      <a:cubicBezTo>
                        <a:pt x="19603" y="3816"/>
                        <a:pt x="16287" y="1621"/>
                        <a:pt x="15655" y="2268"/>
                      </a:cubicBezTo>
                      <a:cubicBezTo>
                        <a:pt x="15447" y="2482"/>
                        <a:pt x="15392" y="2476"/>
                        <a:pt x="15286" y="2197"/>
                      </a:cubicBezTo>
                      <a:cubicBezTo>
                        <a:pt x="15110" y="1735"/>
                        <a:pt x="14361" y="1487"/>
                        <a:pt x="12681" y="1332"/>
                      </a:cubicBezTo>
                      <a:lnTo>
                        <a:pt x="11239" y="1205"/>
                      </a:lnTo>
                      <a:lnTo>
                        <a:pt x="11172" y="2608"/>
                      </a:lnTo>
                      <a:cubicBezTo>
                        <a:pt x="11133" y="3378"/>
                        <a:pt x="11074" y="4951"/>
                        <a:pt x="11046" y="6123"/>
                      </a:cubicBezTo>
                      <a:lnTo>
                        <a:pt x="11002" y="8263"/>
                      </a:lnTo>
                      <a:lnTo>
                        <a:pt x="10602" y="8192"/>
                      </a:lnTo>
                      <a:cubicBezTo>
                        <a:pt x="10383" y="8155"/>
                        <a:pt x="10165" y="8046"/>
                        <a:pt x="10121" y="7965"/>
                      </a:cubicBezTo>
                      <a:cubicBezTo>
                        <a:pt x="10077" y="7884"/>
                        <a:pt x="10086" y="6964"/>
                        <a:pt x="10144" y="5910"/>
                      </a:cubicBezTo>
                      <a:cubicBezTo>
                        <a:pt x="10202" y="4856"/>
                        <a:pt x="10254" y="3379"/>
                        <a:pt x="10255" y="2608"/>
                      </a:cubicBezTo>
                      <a:lnTo>
                        <a:pt x="10255" y="1191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704" name="image90.png"/>
                <p:cNvPicPr>
                  <a:picLocks noChangeAspect="1"/>
                </p:cNvPicPr>
                <p:nvPr/>
              </p:nvPicPr>
              <p:blipFill>
                <a:blip r:embed="rId20">
                  <a:extLst/>
                </a:blip>
                <a:stretch>
                  <a:fillRect/>
                </a:stretch>
              </p:blipFill>
              <p:spPr>
                <a:xfrm rot="20678811">
                  <a:off x="89010" y="170313"/>
                  <a:ext cx="1402625" cy="86142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709" name="Group 709"/>
            <p:cNvGrpSpPr/>
            <p:nvPr/>
          </p:nvGrpSpPr>
          <p:grpSpPr>
            <a:xfrm>
              <a:off x="9324695" y="4869503"/>
              <a:ext cx="428996" cy="428999"/>
              <a:chOff x="0" y="0"/>
              <a:chExt cx="428995" cy="428997"/>
            </a:xfrm>
          </p:grpSpPr>
          <p:sp>
            <p:nvSpPr>
              <p:cNvPr id="707" name="Shape 707"/>
              <p:cNvSpPr/>
              <p:nvPr/>
            </p:nvSpPr>
            <p:spPr>
              <a:xfrm>
                <a:off x="0" y="0"/>
                <a:ext cx="428996" cy="428998"/>
              </a:xfrm>
              <a:prstGeom prst="ellipse">
                <a:avLst/>
              </a:prstGeom>
              <a:solidFill>
                <a:srgbClr val="7F814A"/>
              </a:solidFill>
              <a:ln w="381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sx="100000" sy="100000" kx="0" ky="0" algn="b" rotWithShape="0" blurRad="101600" dist="0" dir="5400000">
                  <a:srgbClr val="000000"/>
                </a:outerShdw>
              </a:effectLst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 defTabSz="415431">
                  <a:tabLst/>
                  <a:defRPr sz="2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</a:p>
            </p:txBody>
          </p:sp>
          <p:sp>
            <p:nvSpPr>
              <p:cNvPr id="708" name="Shape 708"/>
              <p:cNvSpPr/>
              <p:nvPr/>
            </p:nvSpPr>
            <p:spPr>
              <a:xfrm>
                <a:off x="73306" y="7771"/>
                <a:ext cx="282384" cy="4134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>
                <a:lvl1pPr defTabSz="415431">
                  <a:tabLst/>
                  <a:defRPr sz="24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pPr/>
                <a:r>
                  <a:t>5</a:t>
                </a:r>
              </a:p>
            </p:txBody>
          </p:sp>
        </p:grpSp>
        <p:sp>
          <p:nvSpPr>
            <p:cNvPr id="710" name="Shape 710"/>
            <p:cNvSpPr/>
            <p:nvPr/>
          </p:nvSpPr>
          <p:spPr>
            <a:xfrm flipH="1" flipV="1">
              <a:off x="6924655" y="4615688"/>
              <a:ext cx="653950" cy="262625"/>
            </a:xfrm>
            <a:prstGeom prst="line">
              <a:avLst/>
            </a:prstGeom>
            <a:noFill/>
            <a:ln w="38100" cap="flat">
              <a:solidFill>
                <a:srgbClr val="FF9300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sx="100000" sy="100000" kx="0" ky="0" algn="b" rotWithShape="0" blurRad="101600" dist="0" dir="5400000">
                <a:srgbClr val="000000"/>
              </a:outerShdw>
            </a:effectLst>
          </p:spPr>
          <p:txBody>
            <a:bodyPr wrap="square" lIns="24383" tIns="24383" rIns="24383" bIns="24383" numCol="1" anchor="t">
              <a:noAutofit/>
            </a:bodyPr>
            <a:lstStyle/>
            <a:p>
              <a:pPr defTabSz="415431">
                <a:tabLst/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grpSp>
          <p:nvGrpSpPr>
            <p:cNvPr id="713" name="Group 713"/>
            <p:cNvGrpSpPr/>
            <p:nvPr/>
          </p:nvGrpSpPr>
          <p:grpSpPr>
            <a:xfrm>
              <a:off x="4782595" y="1889682"/>
              <a:ext cx="434948" cy="434949"/>
              <a:chOff x="0" y="0"/>
              <a:chExt cx="434947" cy="434948"/>
            </a:xfrm>
          </p:grpSpPr>
          <p:sp>
            <p:nvSpPr>
              <p:cNvPr id="711" name="Shape 711"/>
              <p:cNvSpPr/>
              <p:nvPr/>
            </p:nvSpPr>
            <p:spPr>
              <a:xfrm>
                <a:off x="0" y="0"/>
                <a:ext cx="434948" cy="434949"/>
              </a:xfrm>
              <a:prstGeom prst="ellipse">
                <a:avLst/>
              </a:prstGeom>
              <a:solidFill>
                <a:srgbClr val="9D3320"/>
              </a:solidFill>
              <a:ln w="381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sx="100000" sy="100000" kx="0" ky="0" algn="b" rotWithShape="0" blurRad="101600" dist="0" dir="5400000">
                  <a:srgbClr val="000000"/>
                </a:outerShdw>
              </a:effectLst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 defTabSz="415431">
                  <a:tabLst/>
                  <a:defRPr sz="2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</a:p>
            </p:txBody>
          </p:sp>
          <p:sp>
            <p:nvSpPr>
              <p:cNvPr id="712" name="Shape 712"/>
              <p:cNvSpPr/>
              <p:nvPr/>
            </p:nvSpPr>
            <p:spPr>
              <a:xfrm>
                <a:off x="74323" y="10747"/>
                <a:ext cx="286301" cy="4134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>
                <a:lvl1pPr defTabSz="415431">
                  <a:tabLst/>
                  <a:defRPr sz="24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pPr/>
                <a:r>
                  <a:t>2</a:t>
                </a:r>
              </a:p>
            </p:txBody>
          </p:sp>
        </p:grpSp>
        <p:grpSp>
          <p:nvGrpSpPr>
            <p:cNvPr id="716" name="Group 716"/>
            <p:cNvGrpSpPr/>
            <p:nvPr/>
          </p:nvGrpSpPr>
          <p:grpSpPr>
            <a:xfrm>
              <a:off x="6128993" y="4283397"/>
              <a:ext cx="692629" cy="772933"/>
              <a:chOff x="0" y="0"/>
              <a:chExt cx="692627" cy="772932"/>
            </a:xfrm>
          </p:grpSpPr>
          <p:pic>
            <p:nvPicPr>
              <p:cNvPr id="714" name="image19.png"/>
              <p:cNvPicPr>
                <a:picLocks noChangeAspect="1"/>
              </p:cNvPicPr>
              <p:nvPr/>
            </p:nvPicPr>
            <p:blipFill>
              <a:blip r:embed="rId21">
                <a:extLst/>
              </a:blip>
              <a:stretch>
                <a:fillRect/>
              </a:stretch>
            </p:blipFill>
            <p:spPr>
              <a:xfrm>
                <a:off x="0" y="-1"/>
                <a:ext cx="692628" cy="77293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15" name="image62.tif"/>
              <p:cNvPicPr>
                <a:picLocks noChangeAspect="1"/>
              </p:cNvPicPr>
              <p:nvPr/>
            </p:nvPicPr>
            <p:blipFill>
              <a:blip r:embed="rId16">
                <a:extLst/>
              </a:blip>
              <a:stretch>
                <a:fillRect/>
              </a:stretch>
            </p:blipFill>
            <p:spPr>
              <a:xfrm>
                <a:off x="43013" y="96053"/>
                <a:ext cx="312405" cy="2866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19" name="Group 719"/>
            <p:cNvGrpSpPr/>
            <p:nvPr/>
          </p:nvGrpSpPr>
          <p:grpSpPr>
            <a:xfrm>
              <a:off x="6571454" y="2320821"/>
              <a:ext cx="939157" cy="675500"/>
              <a:chOff x="0" y="0"/>
              <a:chExt cx="939156" cy="675499"/>
            </a:xfrm>
          </p:grpSpPr>
          <p:pic>
            <p:nvPicPr>
              <p:cNvPr id="717" name="image25.png"/>
              <p:cNvPicPr>
                <a:picLocks noChangeAspect="1"/>
              </p:cNvPicPr>
              <p:nvPr/>
            </p:nvPicPr>
            <p:blipFill>
              <a:blip r:embed="rId22">
                <a:extLst/>
              </a:blip>
              <a:stretch>
                <a:fillRect/>
              </a:stretch>
            </p:blipFill>
            <p:spPr>
              <a:xfrm>
                <a:off x="117517" y="-1"/>
                <a:ext cx="579105" cy="5791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18" name="image26.png"/>
              <p:cNvPicPr>
                <a:picLocks noChangeAspect="1"/>
              </p:cNvPicPr>
              <p:nvPr/>
            </p:nvPicPr>
            <p:blipFill>
              <a:blip r:embed="rId23">
                <a:extLst/>
              </a:blip>
              <a:stretch>
                <a:fillRect/>
              </a:stretch>
            </p:blipFill>
            <p:spPr>
              <a:xfrm>
                <a:off x="0" y="340533"/>
                <a:ext cx="939157" cy="33496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22" name="Group 722"/>
            <p:cNvGrpSpPr/>
            <p:nvPr/>
          </p:nvGrpSpPr>
          <p:grpSpPr>
            <a:xfrm>
              <a:off x="6312532" y="5213972"/>
              <a:ext cx="409354" cy="413453"/>
              <a:chOff x="0" y="0"/>
              <a:chExt cx="409352" cy="413452"/>
            </a:xfrm>
          </p:grpSpPr>
          <p:sp>
            <p:nvSpPr>
              <p:cNvPr id="720" name="Shape 720"/>
              <p:cNvSpPr/>
              <p:nvPr/>
            </p:nvSpPr>
            <p:spPr>
              <a:xfrm>
                <a:off x="0" y="2050"/>
                <a:ext cx="409353" cy="409353"/>
              </a:xfrm>
              <a:prstGeom prst="ellipse">
                <a:avLst/>
              </a:prstGeom>
              <a:solidFill>
                <a:srgbClr val="CC943D"/>
              </a:solidFill>
              <a:ln w="381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sx="100000" sy="100000" kx="0" ky="0" algn="b" rotWithShape="0" blurRad="101600" dist="0" dir="5400000">
                  <a:srgbClr val="000000"/>
                </a:outerShdw>
              </a:effectLst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 defTabSz="415431">
                  <a:tabLst/>
                  <a:defRPr sz="2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</a:p>
            </p:txBody>
          </p:sp>
          <p:sp>
            <p:nvSpPr>
              <p:cNvPr id="721" name="Shape 721"/>
              <p:cNvSpPr/>
              <p:nvPr/>
            </p:nvSpPr>
            <p:spPr>
              <a:xfrm>
                <a:off x="69949" y="-1"/>
                <a:ext cx="269454" cy="4134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>
                <a:lvl1pPr defTabSz="415431">
                  <a:tabLst/>
                  <a:defRPr sz="24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pPr/>
                <a:r>
                  <a:t>6</a:t>
                </a:r>
              </a:p>
            </p:txBody>
          </p:sp>
        </p:grpSp>
        <p:sp>
          <p:nvSpPr>
            <p:cNvPr id="723" name="Shape 723"/>
            <p:cNvSpPr/>
            <p:nvPr/>
          </p:nvSpPr>
          <p:spPr>
            <a:xfrm>
              <a:off x="2036085" y="2877789"/>
              <a:ext cx="500597" cy="1"/>
            </a:xfrm>
            <a:prstGeom prst="line">
              <a:avLst/>
            </a:prstGeom>
            <a:noFill/>
            <a:ln w="38100" cap="flat">
              <a:solidFill>
                <a:srgbClr val="3B30A9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sx="100000" sy="100000" kx="0" ky="0" algn="b" rotWithShape="0" blurRad="101600" dist="0" dir="5400000">
                <a:srgbClr val="000000"/>
              </a:outerShdw>
            </a:effectLst>
          </p:spPr>
          <p:txBody>
            <a:bodyPr wrap="square" lIns="24383" tIns="24383" rIns="24383" bIns="24383" numCol="1" anchor="t">
              <a:noAutofit/>
            </a:bodyPr>
            <a:lstStyle/>
            <a:p>
              <a:pPr defTabSz="415431">
                <a:tabLst/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724" name="Shape 724"/>
            <p:cNvSpPr/>
            <p:nvPr/>
          </p:nvSpPr>
          <p:spPr>
            <a:xfrm>
              <a:off x="7187341" y="3010179"/>
              <a:ext cx="201887" cy="298366"/>
            </a:xfrm>
            <a:prstGeom prst="line">
              <a:avLst/>
            </a:prstGeom>
            <a:noFill/>
            <a:ln w="38100" cap="flat">
              <a:solidFill>
                <a:srgbClr val="3B30A9"/>
              </a:solidFill>
              <a:prstDash val="solid"/>
              <a:miter lim="400000"/>
              <a:tailEnd type="stealth" w="med" len="med"/>
            </a:ln>
            <a:effectLst>
              <a:outerShdw sx="100000" sy="100000" kx="0" ky="0" algn="b" rotWithShape="0" blurRad="101600" dist="0" dir="5400000">
                <a:srgbClr val="000000"/>
              </a:outerShdw>
            </a:effectLst>
          </p:spPr>
          <p:txBody>
            <a:bodyPr wrap="square" lIns="24383" tIns="24383" rIns="24383" bIns="24383" numCol="1" anchor="t">
              <a:noAutofit/>
            </a:bodyPr>
            <a:lstStyle/>
            <a:p>
              <a:pPr defTabSz="415431">
                <a:tabLst/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725" name="Shape 725"/>
            <p:cNvSpPr/>
            <p:nvPr/>
          </p:nvSpPr>
          <p:spPr>
            <a:xfrm flipH="1">
              <a:off x="6697817" y="3039740"/>
              <a:ext cx="268806" cy="268806"/>
            </a:xfrm>
            <a:prstGeom prst="line">
              <a:avLst/>
            </a:prstGeom>
            <a:noFill/>
            <a:ln w="38100" cap="flat">
              <a:solidFill>
                <a:srgbClr val="3B30A9"/>
              </a:solidFill>
              <a:prstDash val="solid"/>
              <a:miter lim="400000"/>
              <a:tailEnd type="stealth" w="med" len="med"/>
            </a:ln>
            <a:effectLst>
              <a:outerShdw sx="100000" sy="100000" kx="0" ky="0" algn="b" rotWithShape="0" blurRad="101600" dist="0" dir="5400000">
                <a:srgbClr val="000000"/>
              </a:outerShdw>
            </a:effectLst>
          </p:spPr>
          <p:txBody>
            <a:bodyPr wrap="square" lIns="24383" tIns="24383" rIns="24383" bIns="24383" numCol="1" anchor="t">
              <a:noAutofit/>
            </a:bodyPr>
            <a:lstStyle/>
            <a:p>
              <a:pPr defTabSz="415431">
                <a:tabLst/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726" name="Shape 726"/>
            <p:cNvSpPr/>
            <p:nvPr/>
          </p:nvSpPr>
          <p:spPr>
            <a:xfrm flipH="1">
              <a:off x="585362" y="1930847"/>
              <a:ext cx="2" cy="510226"/>
            </a:xfrm>
            <a:prstGeom prst="line">
              <a:avLst/>
            </a:prstGeom>
            <a:noFill/>
            <a:ln w="38100" cap="flat">
              <a:solidFill>
                <a:srgbClr val="3B30A9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sx="100000" sy="100000" kx="0" ky="0" algn="b" rotWithShape="0" blurRad="101600" dist="0" dir="5400000">
                <a:srgbClr val="000000"/>
              </a:outerShdw>
            </a:effectLst>
          </p:spPr>
          <p:txBody>
            <a:bodyPr wrap="square" lIns="24383" tIns="24383" rIns="24383" bIns="24383" numCol="1" anchor="t">
              <a:noAutofit/>
            </a:bodyPr>
            <a:lstStyle/>
            <a:p>
              <a:pPr defTabSz="415431">
                <a:tabLst/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pic>
          <p:nvPicPr>
            <p:cNvPr id="727" name="image37.png"/>
            <p:cNvPicPr>
              <a:picLocks noChangeAspect="1"/>
            </p:cNvPicPr>
            <p:nvPr/>
          </p:nvPicPr>
          <p:blipFill>
            <a:blip r:embed="rId24">
              <a:extLst/>
            </a:blip>
            <a:stretch>
              <a:fillRect/>
            </a:stretch>
          </p:blipFill>
          <p:spPr>
            <a:xfrm>
              <a:off x="153770" y="2581116"/>
              <a:ext cx="1622399" cy="6122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731" name="Group 731"/>
            <p:cNvGrpSpPr/>
            <p:nvPr/>
          </p:nvGrpSpPr>
          <p:grpSpPr>
            <a:xfrm>
              <a:off x="2966216" y="2581116"/>
              <a:ext cx="572318" cy="638674"/>
              <a:chOff x="0" y="0"/>
              <a:chExt cx="572317" cy="638673"/>
            </a:xfrm>
          </p:grpSpPr>
          <p:pic>
            <p:nvPicPr>
              <p:cNvPr id="728" name="image19.png"/>
              <p:cNvPicPr>
                <a:picLocks noChangeAspect="1"/>
              </p:cNvPicPr>
              <p:nvPr/>
            </p:nvPicPr>
            <p:blipFill>
              <a:blip r:embed="rId21">
                <a:extLst/>
              </a:blip>
              <a:stretch>
                <a:fillRect/>
              </a:stretch>
            </p:blipFill>
            <p:spPr>
              <a:xfrm>
                <a:off x="-1" y="0"/>
                <a:ext cx="572319" cy="6386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29" name="image62.tif"/>
              <p:cNvPicPr>
                <a:picLocks noChangeAspect="1"/>
              </p:cNvPicPr>
              <p:nvPr/>
            </p:nvPicPr>
            <p:blipFill>
              <a:blip r:embed="rId16">
                <a:extLst/>
              </a:blip>
              <a:stretch>
                <a:fillRect/>
              </a:stretch>
            </p:blipFill>
            <p:spPr>
              <a:xfrm>
                <a:off x="35542" y="79367"/>
                <a:ext cx="258140" cy="23684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30" name="image63.tif"/>
              <p:cNvPicPr>
                <a:picLocks noChangeAspect="1"/>
              </p:cNvPicPr>
              <p:nvPr/>
            </p:nvPicPr>
            <p:blipFill>
              <a:blip r:embed="rId25">
                <a:extLst/>
              </a:blip>
              <a:stretch>
                <a:fillRect/>
              </a:stretch>
            </p:blipFill>
            <p:spPr>
              <a:xfrm>
                <a:off x="157105" y="164959"/>
                <a:ext cx="258140" cy="23684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34" name="Group 734"/>
            <p:cNvGrpSpPr/>
            <p:nvPr/>
          </p:nvGrpSpPr>
          <p:grpSpPr>
            <a:xfrm>
              <a:off x="4151458" y="2433784"/>
              <a:ext cx="1665856" cy="911507"/>
              <a:chOff x="0" y="0"/>
              <a:chExt cx="1665855" cy="911505"/>
            </a:xfrm>
          </p:grpSpPr>
          <p:pic>
            <p:nvPicPr>
              <p:cNvPr id="732" name="image75.png" descr="Misc Database icon"/>
              <p:cNvPicPr>
                <a:picLocks noChangeAspect="1"/>
              </p:cNvPicPr>
              <p:nvPr/>
            </p:nvPicPr>
            <p:blipFill>
              <a:blip r:embed="rId26">
                <a:extLst/>
              </a:blip>
              <a:stretch>
                <a:fillRect/>
              </a:stretch>
            </p:blipFill>
            <p:spPr>
              <a:xfrm>
                <a:off x="0" y="0"/>
                <a:ext cx="1665856" cy="9115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127000" dist="63500" dir="5400000">
                  <a:srgbClr val="000000">
                    <a:alpha val="70000"/>
                  </a:srgbClr>
                </a:outerShdw>
                <a:reflection blurRad="0" stA="51397" stPos="0" endA="0" endPos="40000" dist="0" dir="5400000" fadeDir="5400000" sx="100000" sy="-100000" kx="0" ky="0" algn="bl" rotWithShape="0"/>
              </a:effectLst>
            </p:spPr>
          </p:pic>
          <p:sp>
            <p:nvSpPr>
              <p:cNvPr id="733" name="Shape 733"/>
              <p:cNvSpPr/>
              <p:nvPr/>
            </p:nvSpPr>
            <p:spPr>
              <a:xfrm>
                <a:off x="232370" y="208817"/>
                <a:ext cx="1201166" cy="6716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sx="100000" sy="100000" kx="0" ky="0" algn="b" rotWithShape="0" blurRad="165100" dist="12700" dir="5400000">
                  <a:srgbClr val="0433FF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 defTabSz="415431">
                  <a:lnSpc>
                    <a:spcPct val="150000"/>
                  </a:lnSpc>
                  <a:tabLst/>
                  <a:defRPr i="1" sz="900">
                    <a:solidFill>
                      <a:srgbClr val="011993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pPr>
                <a:r>
                  <a:t>GRUPO </a:t>
                </a:r>
              </a:p>
              <a:p>
                <a:pPr defTabSz="415431">
                  <a:lnSpc>
                    <a:spcPct val="150000"/>
                  </a:lnSpc>
                  <a:tabLst/>
                  <a:defRPr i="1" sz="900">
                    <a:solidFill>
                      <a:srgbClr val="011993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pPr>
                <a:r>
                  <a:t>INFORMAÇÕES </a:t>
                </a:r>
              </a:p>
              <a:p>
                <a:pPr defTabSz="415431">
                  <a:lnSpc>
                    <a:spcPct val="150000"/>
                  </a:lnSpc>
                  <a:tabLst/>
                  <a:defRPr i="1" sz="900">
                    <a:solidFill>
                      <a:srgbClr val="011993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pPr>
                <a:r>
                  <a:t>SIASI</a:t>
                </a:r>
              </a:p>
            </p:txBody>
          </p:sp>
        </p:grpSp>
        <p:sp>
          <p:nvSpPr>
            <p:cNvPr id="735" name="Shape 735"/>
            <p:cNvSpPr/>
            <p:nvPr/>
          </p:nvSpPr>
          <p:spPr>
            <a:xfrm>
              <a:off x="5766280" y="2900452"/>
              <a:ext cx="474059" cy="1"/>
            </a:xfrm>
            <a:prstGeom prst="line">
              <a:avLst/>
            </a:prstGeom>
            <a:noFill/>
            <a:ln w="38100" cap="flat">
              <a:solidFill>
                <a:srgbClr val="3B30A9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sx="100000" sy="100000" kx="0" ky="0" algn="b" rotWithShape="0" blurRad="101600" dist="0" dir="5400000">
                <a:srgbClr val="000000"/>
              </a:outerShdw>
            </a:effectLst>
          </p:spPr>
          <p:txBody>
            <a:bodyPr wrap="square" lIns="24383" tIns="24383" rIns="24383" bIns="24383" numCol="1" anchor="t">
              <a:noAutofit/>
            </a:bodyPr>
            <a:lstStyle/>
            <a:p>
              <a:pPr defTabSz="415431">
                <a:tabLst/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pic>
          <p:nvPicPr>
            <p:cNvPr id="736" name="image91.png"/>
            <p:cNvPicPr>
              <a:picLocks noChangeAspect="1"/>
            </p:cNvPicPr>
            <p:nvPr/>
          </p:nvPicPr>
          <p:blipFill>
            <a:blip r:embed="rId27">
              <a:extLst/>
            </a:blip>
            <a:srcRect l="28665" t="0" r="28665" b="0"/>
            <a:stretch>
              <a:fillRect/>
            </a:stretch>
          </p:blipFill>
          <p:spPr>
            <a:xfrm rot="922236">
              <a:off x="9082995" y="3916543"/>
              <a:ext cx="598563" cy="7337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739" name="Group 739"/>
            <p:cNvGrpSpPr/>
            <p:nvPr/>
          </p:nvGrpSpPr>
          <p:grpSpPr>
            <a:xfrm>
              <a:off x="7586826" y="4032284"/>
              <a:ext cx="1653991" cy="1692056"/>
              <a:chOff x="0" y="0"/>
              <a:chExt cx="1653989" cy="1692055"/>
            </a:xfrm>
          </p:grpSpPr>
          <p:sp>
            <p:nvSpPr>
              <p:cNvPr id="737" name="Shape 737"/>
              <p:cNvSpPr/>
              <p:nvPr/>
            </p:nvSpPr>
            <p:spPr>
              <a:xfrm>
                <a:off x="0" y="1326587"/>
                <a:ext cx="1610505" cy="365469"/>
              </a:xfrm>
              <a:prstGeom prst="rect">
                <a:avLst/>
              </a:prstGeom>
              <a:blipFill rotWithShape="1">
                <a:blip r:embed="rId28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25400" dist="0" dir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>
                <a:lvl1pPr defTabSz="415431">
                  <a:tabLst/>
                  <a:defRPr sz="16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</a:lstStyle>
              <a:p>
                <a:pPr/>
                <a:r>
                  <a:t>Power Center</a:t>
                </a:r>
              </a:p>
            </p:txBody>
          </p:sp>
          <p:pic>
            <p:nvPicPr>
              <p:cNvPr id="738" name="image93.png"/>
              <p:cNvPicPr>
                <a:picLocks noChangeAspect="1"/>
              </p:cNvPicPr>
              <p:nvPr/>
            </p:nvPicPr>
            <p:blipFill>
              <a:blip r:embed="rId29">
                <a:extLst/>
              </a:blip>
              <a:srcRect l="20833" t="0" r="20833" b="0"/>
              <a:stretch>
                <a:fillRect/>
              </a:stretch>
            </p:blipFill>
            <p:spPr>
              <a:xfrm>
                <a:off x="35634" y="-1"/>
                <a:ext cx="1618356" cy="14524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740" name="Shape 740"/>
            <p:cNvSpPr/>
            <p:nvPr/>
          </p:nvSpPr>
          <p:spPr>
            <a:xfrm>
              <a:off x="3631261" y="2915570"/>
              <a:ext cx="474058" cy="2"/>
            </a:xfrm>
            <a:prstGeom prst="line">
              <a:avLst/>
            </a:prstGeom>
            <a:noFill/>
            <a:ln w="38100" cap="flat">
              <a:solidFill>
                <a:srgbClr val="3B30A9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sx="100000" sy="100000" kx="0" ky="0" algn="b" rotWithShape="0" blurRad="101600" dist="0" dir="5400000">
                <a:srgbClr val="000000"/>
              </a:outerShdw>
            </a:effectLst>
          </p:spPr>
          <p:txBody>
            <a:bodyPr wrap="square" lIns="24383" tIns="24383" rIns="24383" bIns="24383" numCol="1" anchor="t">
              <a:noAutofit/>
            </a:bodyPr>
            <a:lstStyle/>
            <a:p>
              <a:pPr defTabSz="415431">
                <a:tabLst/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grpSp>
          <p:nvGrpSpPr>
            <p:cNvPr id="743" name="Group 743"/>
            <p:cNvGrpSpPr/>
            <p:nvPr/>
          </p:nvGrpSpPr>
          <p:grpSpPr>
            <a:xfrm>
              <a:off x="5215575" y="5296847"/>
              <a:ext cx="409353" cy="413453"/>
              <a:chOff x="0" y="0"/>
              <a:chExt cx="409352" cy="413452"/>
            </a:xfrm>
          </p:grpSpPr>
          <p:sp>
            <p:nvSpPr>
              <p:cNvPr id="741" name="Shape 741"/>
              <p:cNvSpPr/>
              <p:nvPr/>
            </p:nvSpPr>
            <p:spPr>
              <a:xfrm>
                <a:off x="0" y="2050"/>
                <a:ext cx="409353" cy="409354"/>
              </a:xfrm>
              <a:prstGeom prst="ellipse">
                <a:avLst/>
              </a:prstGeom>
              <a:solidFill>
                <a:srgbClr val="CC943D"/>
              </a:solidFill>
              <a:ln w="381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sx="100000" sy="100000" kx="0" ky="0" algn="b" rotWithShape="0" blurRad="101600" dist="0" dir="5400000">
                  <a:srgbClr val="000000"/>
                </a:outerShdw>
              </a:effectLst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 defTabSz="415431">
                  <a:tabLst/>
                  <a:defRPr sz="2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</a:p>
            </p:txBody>
          </p:sp>
          <p:sp>
            <p:nvSpPr>
              <p:cNvPr id="742" name="Shape 742"/>
              <p:cNvSpPr/>
              <p:nvPr/>
            </p:nvSpPr>
            <p:spPr>
              <a:xfrm>
                <a:off x="69949" y="0"/>
                <a:ext cx="269454" cy="4134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>
                <a:lvl1pPr defTabSz="415431">
                  <a:tabLst/>
                  <a:defRPr sz="24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pPr/>
                <a:r>
                  <a:t>7</a:t>
                </a:r>
              </a:p>
            </p:txBody>
          </p:sp>
        </p:grpSp>
        <p:sp>
          <p:nvSpPr>
            <p:cNvPr id="744" name="Shape 744"/>
            <p:cNvSpPr/>
            <p:nvPr/>
          </p:nvSpPr>
          <p:spPr>
            <a:xfrm flipH="1">
              <a:off x="5560888" y="4759497"/>
              <a:ext cx="434949" cy="2"/>
            </a:xfrm>
            <a:prstGeom prst="line">
              <a:avLst/>
            </a:prstGeom>
            <a:noFill/>
            <a:ln w="38100" cap="flat">
              <a:solidFill>
                <a:srgbClr val="FF9300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sx="100000" sy="100000" kx="0" ky="0" algn="b" rotWithShape="0" blurRad="101600" dist="0" dir="5400000">
                <a:srgbClr val="000000"/>
              </a:outerShdw>
            </a:effectLst>
          </p:spPr>
          <p:txBody>
            <a:bodyPr wrap="square" lIns="24383" tIns="24383" rIns="24383" bIns="24383" numCol="1" anchor="t">
              <a:noAutofit/>
            </a:bodyPr>
            <a:lstStyle/>
            <a:p>
              <a:pPr defTabSz="415431">
                <a:tabLst/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grpSp>
          <p:nvGrpSpPr>
            <p:cNvPr id="747" name="Group 747"/>
            <p:cNvGrpSpPr/>
            <p:nvPr/>
          </p:nvGrpSpPr>
          <p:grpSpPr>
            <a:xfrm>
              <a:off x="6830309" y="1889682"/>
              <a:ext cx="434948" cy="434949"/>
              <a:chOff x="0" y="0"/>
              <a:chExt cx="434947" cy="434948"/>
            </a:xfrm>
          </p:grpSpPr>
          <p:sp>
            <p:nvSpPr>
              <p:cNvPr id="745" name="Shape 745"/>
              <p:cNvSpPr/>
              <p:nvPr/>
            </p:nvSpPr>
            <p:spPr>
              <a:xfrm>
                <a:off x="0" y="0"/>
                <a:ext cx="434948" cy="434949"/>
              </a:xfrm>
              <a:prstGeom prst="ellipse">
                <a:avLst/>
              </a:prstGeom>
              <a:solidFill>
                <a:srgbClr val="9D3320"/>
              </a:solidFill>
              <a:ln w="381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sx="100000" sy="100000" kx="0" ky="0" algn="b" rotWithShape="0" blurRad="101600" dist="0" dir="5400000">
                  <a:srgbClr val="000000"/>
                </a:outerShdw>
              </a:effectLst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 defTabSz="415431">
                  <a:tabLst/>
                  <a:defRPr sz="2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</a:p>
            </p:txBody>
          </p:sp>
          <p:sp>
            <p:nvSpPr>
              <p:cNvPr id="746" name="Shape 746"/>
              <p:cNvSpPr/>
              <p:nvPr/>
            </p:nvSpPr>
            <p:spPr>
              <a:xfrm>
                <a:off x="74323" y="10747"/>
                <a:ext cx="286301" cy="4134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>
                <a:lvl1pPr defTabSz="415431">
                  <a:tabLst/>
                  <a:defRPr sz="24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</p:grpSp>
        <p:sp>
          <p:nvSpPr>
            <p:cNvPr id="748" name="Shape 748"/>
            <p:cNvSpPr/>
            <p:nvPr/>
          </p:nvSpPr>
          <p:spPr>
            <a:xfrm flipH="1">
              <a:off x="505637" y="3275802"/>
              <a:ext cx="4105083" cy="1109658"/>
            </a:xfrm>
            <a:prstGeom prst="line">
              <a:avLst/>
            </a:prstGeom>
            <a:noFill/>
            <a:ln w="38100" cap="flat">
              <a:solidFill>
                <a:srgbClr val="38A507"/>
              </a:solidFill>
              <a:prstDash val="solid"/>
              <a:miter lim="400000"/>
              <a:headEnd type="triangle" w="med" len="med"/>
              <a:tailEnd type="oval" w="med" len="med"/>
            </a:ln>
            <a:effectLst>
              <a:outerShdw sx="100000" sy="100000" kx="0" ky="0" algn="b" rotWithShape="0" blurRad="101600" dist="0" dir="5400000">
                <a:srgbClr val="000000"/>
              </a:outerShdw>
            </a:effectLst>
          </p:spPr>
          <p:txBody>
            <a:bodyPr wrap="square" lIns="24383" tIns="24383" rIns="24383" bIns="24383" numCol="1" anchor="t">
              <a:noAutofit/>
            </a:bodyPr>
            <a:lstStyle/>
            <a:p>
              <a:pPr defTabSz="415431">
                <a:tabLst/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749" name="Shape 749"/>
            <p:cNvSpPr/>
            <p:nvPr/>
          </p:nvSpPr>
          <p:spPr>
            <a:xfrm flipH="1">
              <a:off x="3896782" y="4788275"/>
              <a:ext cx="501601" cy="2"/>
            </a:xfrm>
            <a:prstGeom prst="line">
              <a:avLst/>
            </a:prstGeom>
            <a:noFill/>
            <a:ln w="38100" cap="flat">
              <a:solidFill>
                <a:srgbClr val="FF9300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sx="100000" sy="100000" kx="0" ky="0" algn="b" rotWithShape="0" blurRad="101600" dist="0" dir="5400000">
                <a:srgbClr val="000000"/>
              </a:outerShdw>
            </a:effectLst>
          </p:spPr>
          <p:txBody>
            <a:bodyPr wrap="square" lIns="24383" tIns="24383" rIns="24383" bIns="24383" numCol="1" anchor="t">
              <a:noAutofit/>
            </a:bodyPr>
            <a:lstStyle/>
            <a:p>
              <a:pPr defTabSz="415431">
                <a:tabLst/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750" name="Shape 750"/>
            <p:cNvSpPr/>
            <p:nvPr/>
          </p:nvSpPr>
          <p:spPr>
            <a:xfrm flipH="1">
              <a:off x="1285296" y="4824978"/>
              <a:ext cx="692629" cy="2"/>
            </a:xfrm>
            <a:prstGeom prst="line">
              <a:avLst/>
            </a:prstGeom>
            <a:noFill/>
            <a:ln w="38100" cap="flat">
              <a:solidFill>
                <a:srgbClr val="FF9300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sx="100000" sy="100000" kx="0" ky="0" algn="b" rotWithShape="0" blurRad="101600" dist="0" dir="5400000">
                <a:srgbClr val="000000"/>
              </a:outerShdw>
            </a:effectLst>
          </p:spPr>
          <p:txBody>
            <a:bodyPr wrap="square" lIns="24383" tIns="24383" rIns="24383" bIns="24383" numCol="1" anchor="t">
              <a:noAutofit/>
            </a:bodyPr>
            <a:lstStyle/>
            <a:p>
              <a:pPr defTabSz="415431">
                <a:tabLst/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grpSp>
          <p:nvGrpSpPr>
            <p:cNvPr id="753" name="Group 753"/>
            <p:cNvGrpSpPr/>
            <p:nvPr/>
          </p:nvGrpSpPr>
          <p:grpSpPr>
            <a:xfrm>
              <a:off x="158772" y="4508749"/>
              <a:ext cx="603708" cy="675720"/>
              <a:chOff x="0" y="0"/>
              <a:chExt cx="603706" cy="675719"/>
            </a:xfrm>
          </p:grpSpPr>
          <p:pic>
            <p:nvPicPr>
              <p:cNvPr id="751" name="image63.tif"/>
              <p:cNvPicPr>
                <a:picLocks noChangeAspect="1"/>
              </p:cNvPicPr>
              <p:nvPr/>
            </p:nvPicPr>
            <p:blipFill>
              <a:blip r:embed="rId25">
                <a:extLst/>
              </a:blip>
              <a:stretch>
                <a:fillRect/>
              </a:stretch>
            </p:blipFill>
            <p:spPr>
              <a:xfrm>
                <a:off x="0" y="-1"/>
                <a:ext cx="602498" cy="5527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127000" dist="63500" dir="540000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752" name="image19.png"/>
              <p:cNvPicPr>
                <a:picLocks noChangeAspect="1"/>
              </p:cNvPicPr>
              <p:nvPr/>
            </p:nvPicPr>
            <p:blipFill>
              <a:blip r:embed="rId21">
                <a:extLst/>
              </a:blip>
              <a:srcRect l="58983" t="62344" r="5221" b="402"/>
              <a:stretch>
                <a:fillRect/>
              </a:stretch>
            </p:blipFill>
            <p:spPr>
              <a:xfrm>
                <a:off x="366772" y="400544"/>
                <a:ext cx="236935" cy="275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31" fill="norm" stroke="1" extrusionOk="0">
                    <a:moveTo>
                      <a:pt x="8466" y="11"/>
                    </a:moveTo>
                    <a:cubicBezTo>
                      <a:pt x="7363" y="92"/>
                      <a:pt x="6422" y="614"/>
                      <a:pt x="6151" y="1501"/>
                    </a:cubicBezTo>
                    <a:cubicBezTo>
                      <a:pt x="5901" y="2323"/>
                      <a:pt x="4651" y="3299"/>
                      <a:pt x="3401" y="3706"/>
                    </a:cubicBezTo>
                    <a:cubicBezTo>
                      <a:pt x="1212" y="4420"/>
                      <a:pt x="388" y="6599"/>
                      <a:pt x="1809" y="7836"/>
                    </a:cubicBezTo>
                    <a:cubicBezTo>
                      <a:pt x="2170" y="8151"/>
                      <a:pt x="2460" y="9619"/>
                      <a:pt x="2460" y="11128"/>
                    </a:cubicBezTo>
                    <a:cubicBezTo>
                      <a:pt x="2460" y="13593"/>
                      <a:pt x="2667" y="13892"/>
                      <a:pt x="4740" y="13892"/>
                    </a:cubicBezTo>
                    <a:cubicBezTo>
                      <a:pt x="6009" y="13892"/>
                      <a:pt x="7822" y="14474"/>
                      <a:pt x="8756" y="15196"/>
                    </a:cubicBezTo>
                    <a:cubicBezTo>
                      <a:pt x="9688" y="15918"/>
                      <a:pt x="10947" y="16531"/>
                      <a:pt x="11578" y="16531"/>
                    </a:cubicBezTo>
                    <a:cubicBezTo>
                      <a:pt x="12208" y="16531"/>
                      <a:pt x="13235" y="15918"/>
                      <a:pt x="13857" y="15196"/>
                    </a:cubicBezTo>
                    <a:cubicBezTo>
                      <a:pt x="14750" y="14159"/>
                      <a:pt x="15244" y="14068"/>
                      <a:pt x="16101" y="14792"/>
                    </a:cubicBezTo>
                    <a:cubicBezTo>
                      <a:pt x="17636" y="16093"/>
                      <a:pt x="15794" y="19342"/>
                      <a:pt x="13206" y="19885"/>
                    </a:cubicBezTo>
                    <a:cubicBezTo>
                      <a:pt x="12620" y="20008"/>
                      <a:pt x="4984" y="19975"/>
                      <a:pt x="0" y="20009"/>
                    </a:cubicBezTo>
                    <a:lnTo>
                      <a:pt x="0" y="21531"/>
                    </a:lnTo>
                    <a:lnTo>
                      <a:pt x="11144" y="21531"/>
                    </a:lnTo>
                    <a:cubicBezTo>
                      <a:pt x="14557" y="21461"/>
                      <a:pt x="19885" y="21446"/>
                      <a:pt x="21600" y="21314"/>
                    </a:cubicBezTo>
                    <a:lnTo>
                      <a:pt x="21600" y="19295"/>
                    </a:lnTo>
                    <a:cubicBezTo>
                      <a:pt x="21490" y="19095"/>
                      <a:pt x="21576" y="18662"/>
                      <a:pt x="21600" y="18332"/>
                    </a:cubicBezTo>
                    <a:lnTo>
                      <a:pt x="21600" y="15382"/>
                    </a:lnTo>
                    <a:cubicBezTo>
                      <a:pt x="21271" y="14976"/>
                      <a:pt x="20595" y="14684"/>
                      <a:pt x="19321" y="14296"/>
                    </a:cubicBezTo>
                    <a:cubicBezTo>
                      <a:pt x="16688" y="13495"/>
                      <a:pt x="16587" y="13325"/>
                      <a:pt x="17982" y="12432"/>
                    </a:cubicBezTo>
                    <a:cubicBezTo>
                      <a:pt x="19851" y="11235"/>
                      <a:pt x="19950" y="8742"/>
                      <a:pt x="18199" y="7495"/>
                    </a:cubicBezTo>
                    <a:cubicBezTo>
                      <a:pt x="17215" y="6795"/>
                      <a:pt x="17136" y="6229"/>
                      <a:pt x="17837" y="5104"/>
                    </a:cubicBezTo>
                    <a:cubicBezTo>
                      <a:pt x="19316" y="2732"/>
                      <a:pt x="18143" y="1244"/>
                      <a:pt x="15196" y="1750"/>
                    </a:cubicBezTo>
                    <a:cubicBezTo>
                      <a:pt x="13527" y="2037"/>
                      <a:pt x="12274" y="1818"/>
                      <a:pt x="11578" y="1098"/>
                    </a:cubicBezTo>
                    <a:cubicBezTo>
                      <a:pt x="10793" y="287"/>
                      <a:pt x="9569" y="-69"/>
                      <a:pt x="8466" y="11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56" name="Group 756"/>
            <p:cNvGrpSpPr/>
            <p:nvPr/>
          </p:nvGrpSpPr>
          <p:grpSpPr>
            <a:xfrm>
              <a:off x="6551066" y="3365591"/>
              <a:ext cx="374790" cy="352584"/>
              <a:chOff x="0" y="0"/>
              <a:chExt cx="374788" cy="352582"/>
            </a:xfrm>
          </p:grpSpPr>
          <p:pic>
            <p:nvPicPr>
              <p:cNvPr id="754" name="image63.tif"/>
              <p:cNvPicPr>
                <a:picLocks noChangeAspect="1"/>
              </p:cNvPicPr>
              <p:nvPr/>
            </p:nvPicPr>
            <p:blipFill>
              <a:blip r:embed="rId25">
                <a:extLst/>
              </a:blip>
              <a:stretch>
                <a:fillRect/>
              </a:stretch>
            </p:blipFill>
            <p:spPr>
              <a:xfrm>
                <a:off x="-1" y="0"/>
                <a:ext cx="349962" cy="3210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55" name="image19.png"/>
              <p:cNvPicPr>
                <a:picLocks noChangeAspect="1"/>
              </p:cNvPicPr>
              <p:nvPr/>
            </p:nvPicPr>
            <p:blipFill>
              <a:blip r:embed="rId21">
                <a:extLst/>
              </a:blip>
              <a:srcRect l="58983" t="62351" r="5199" b="438"/>
              <a:stretch>
                <a:fillRect/>
              </a:stretch>
            </p:blipFill>
            <p:spPr>
              <a:xfrm>
                <a:off x="199766" y="149677"/>
                <a:ext cx="175023" cy="2029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31" fill="norm" stroke="1" extrusionOk="0">
                    <a:moveTo>
                      <a:pt x="8473" y="11"/>
                    </a:moveTo>
                    <a:cubicBezTo>
                      <a:pt x="7371" y="92"/>
                      <a:pt x="6393" y="597"/>
                      <a:pt x="6122" y="1485"/>
                    </a:cubicBezTo>
                    <a:cubicBezTo>
                      <a:pt x="5872" y="2307"/>
                      <a:pt x="4629" y="3309"/>
                      <a:pt x="3380" y="3717"/>
                    </a:cubicBezTo>
                    <a:cubicBezTo>
                      <a:pt x="1192" y="4432"/>
                      <a:pt x="392" y="6563"/>
                      <a:pt x="1812" y="7802"/>
                    </a:cubicBezTo>
                    <a:cubicBezTo>
                      <a:pt x="2173" y="8117"/>
                      <a:pt x="2449" y="9660"/>
                      <a:pt x="2449" y="11171"/>
                    </a:cubicBezTo>
                    <a:cubicBezTo>
                      <a:pt x="2449" y="13639"/>
                      <a:pt x="2679" y="13908"/>
                      <a:pt x="4751" y="13908"/>
                    </a:cubicBezTo>
                    <a:cubicBezTo>
                      <a:pt x="6020" y="13908"/>
                      <a:pt x="7834" y="14491"/>
                      <a:pt x="8767" y="15214"/>
                    </a:cubicBezTo>
                    <a:cubicBezTo>
                      <a:pt x="9699" y="15938"/>
                      <a:pt x="10929" y="16519"/>
                      <a:pt x="11559" y="16519"/>
                    </a:cubicBezTo>
                    <a:cubicBezTo>
                      <a:pt x="12189" y="16519"/>
                      <a:pt x="13239" y="15938"/>
                      <a:pt x="13861" y="15214"/>
                    </a:cubicBezTo>
                    <a:cubicBezTo>
                      <a:pt x="14753" y="14176"/>
                      <a:pt x="15209" y="14110"/>
                      <a:pt x="16065" y="14835"/>
                    </a:cubicBezTo>
                    <a:cubicBezTo>
                      <a:pt x="17601" y="16137"/>
                      <a:pt x="15762" y="19345"/>
                      <a:pt x="13176" y="19889"/>
                    </a:cubicBezTo>
                    <a:cubicBezTo>
                      <a:pt x="12591" y="20012"/>
                      <a:pt x="4974" y="19981"/>
                      <a:pt x="0" y="20015"/>
                    </a:cubicBezTo>
                    <a:lnTo>
                      <a:pt x="0" y="21531"/>
                    </a:lnTo>
                    <a:lnTo>
                      <a:pt x="11412" y="21531"/>
                    </a:lnTo>
                    <a:cubicBezTo>
                      <a:pt x="14700" y="21461"/>
                      <a:pt x="19927" y="21492"/>
                      <a:pt x="21600" y="21363"/>
                    </a:cubicBezTo>
                    <a:lnTo>
                      <a:pt x="21600" y="19299"/>
                    </a:lnTo>
                    <a:cubicBezTo>
                      <a:pt x="21448" y="19036"/>
                      <a:pt x="21519" y="18544"/>
                      <a:pt x="21600" y="18036"/>
                    </a:cubicBezTo>
                    <a:lnTo>
                      <a:pt x="21600" y="15382"/>
                    </a:lnTo>
                    <a:cubicBezTo>
                      <a:pt x="21273" y="14971"/>
                      <a:pt x="20577" y="14677"/>
                      <a:pt x="19298" y="14287"/>
                    </a:cubicBezTo>
                    <a:cubicBezTo>
                      <a:pt x="16667" y="13486"/>
                      <a:pt x="16582" y="13371"/>
                      <a:pt x="17976" y="12477"/>
                    </a:cubicBezTo>
                    <a:cubicBezTo>
                      <a:pt x="19843" y="11279"/>
                      <a:pt x="19970" y="8756"/>
                      <a:pt x="18220" y="7507"/>
                    </a:cubicBezTo>
                    <a:cubicBezTo>
                      <a:pt x="17237" y="6806"/>
                      <a:pt x="17127" y="6234"/>
                      <a:pt x="17829" y="5107"/>
                    </a:cubicBezTo>
                    <a:cubicBezTo>
                      <a:pt x="19306" y="2733"/>
                      <a:pt x="18129" y="1232"/>
                      <a:pt x="15184" y="1738"/>
                    </a:cubicBezTo>
                    <a:cubicBezTo>
                      <a:pt x="13517" y="2025"/>
                      <a:pt x="12255" y="1827"/>
                      <a:pt x="11559" y="1106"/>
                    </a:cubicBezTo>
                    <a:cubicBezTo>
                      <a:pt x="10775" y="294"/>
                      <a:pt x="9576" y="-69"/>
                      <a:pt x="8473" y="11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59" name="Group 759"/>
            <p:cNvGrpSpPr/>
            <p:nvPr/>
          </p:nvGrpSpPr>
          <p:grpSpPr>
            <a:xfrm>
              <a:off x="1844814" y="5289076"/>
              <a:ext cx="428998" cy="428996"/>
              <a:chOff x="0" y="0"/>
              <a:chExt cx="428997" cy="428995"/>
            </a:xfrm>
          </p:grpSpPr>
          <p:sp>
            <p:nvSpPr>
              <p:cNvPr id="757" name="Shape 757"/>
              <p:cNvSpPr/>
              <p:nvPr/>
            </p:nvSpPr>
            <p:spPr>
              <a:xfrm>
                <a:off x="0" y="0"/>
                <a:ext cx="428998" cy="428996"/>
              </a:xfrm>
              <a:prstGeom prst="ellipse">
                <a:avLst/>
              </a:prstGeom>
              <a:solidFill>
                <a:srgbClr val="CC943D"/>
              </a:solidFill>
              <a:ln w="381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sx="100000" sy="100000" kx="0" ky="0" algn="b" rotWithShape="0" blurRad="101600" dist="0" dir="5400000">
                  <a:srgbClr val="000000"/>
                </a:outerShdw>
              </a:effectLst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 defTabSz="415431">
                  <a:tabLst/>
                  <a:defRPr sz="2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</a:p>
            </p:txBody>
          </p:sp>
          <p:sp>
            <p:nvSpPr>
              <p:cNvPr id="758" name="Shape 758"/>
              <p:cNvSpPr/>
              <p:nvPr/>
            </p:nvSpPr>
            <p:spPr>
              <a:xfrm>
                <a:off x="73306" y="7771"/>
                <a:ext cx="282385" cy="4134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>
                <a:lvl1pPr defTabSz="415431">
                  <a:tabLst/>
                  <a:defRPr sz="24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pPr/>
                <a:r>
                  <a:t>8</a:t>
                </a:r>
              </a:p>
            </p:txBody>
          </p:sp>
        </p:grpSp>
        <p:sp>
          <p:nvSpPr>
            <p:cNvPr id="760" name="Shape 760"/>
            <p:cNvSpPr/>
            <p:nvPr/>
          </p:nvSpPr>
          <p:spPr>
            <a:xfrm flipH="1">
              <a:off x="1110804" y="1930847"/>
              <a:ext cx="2" cy="510226"/>
            </a:xfrm>
            <a:prstGeom prst="line">
              <a:avLst/>
            </a:prstGeom>
            <a:noFill/>
            <a:ln w="38100" cap="flat">
              <a:solidFill>
                <a:srgbClr val="3B30A9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sx="100000" sy="100000" kx="0" ky="0" algn="b" rotWithShape="0" blurRad="101600" dist="0" dir="5400000">
                <a:srgbClr val="000000"/>
              </a:outerShdw>
            </a:effectLst>
          </p:spPr>
          <p:txBody>
            <a:bodyPr wrap="square" lIns="24383" tIns="24383" rIns="24383" bIns="24383" numCol="1" anchor="t">
              <a:noAutofit/>
            </a:bodyPr>
            <a:lstStyle/>
            <a:p>
              <a:pPr defTabSz="415431">
                <a:tabLst/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761" name="Shape 761"/>
            <p:cNvSpPr/>
            <p:nvPr/>
          </p:nvSpPr>
          <p:spPr>
            <a:xfrm>
              <a:off x="8320429" y="3204890"/>
              <a:ext cx="1524538" cy="365470"/>
            </a:xfrm>
            <a:prstGeom prst="rect">
              <a:avLst/>
            </a:prstGeom>
            <a:blipFill rotWithShape="1">
              <a:blip r:embed="rId30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12700" dist="127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defTabSz="415431">
                <a:tabLst/>
                <a:defRPr sz="16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/>
              <a:r>
                <a:t>QWStampWS</a:t>
              </a:r>
            </a:p>
          </p:txBody>
        </p:sp>
        <p:pic>
          <p:nvPicPr>
            <p:cNvPr id="762" name="image93.png"/>
            <p:cNvPicPr>
              <a:picLocks noChangeAspect="1"/>
            </p:cNvPicPr>
            <p:nvPr/>
          </p:nvPicPr>
          <p:blipFill>
            <a:blip r:embed="rId29">
              <a:extLst/>
            </a:blip>
            <a:srcRect l="20833" t="0" r="20833" b="0"/>
            <a:stretch>
              <a:fillRect/>
            </a:stretch>
          </p:blipFill>
          <p:spPr>
            <a:xfrm>
              <a:off x="8555176" y="2371606"/>
              <a:ext cx="1055170" cy="947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765" name="Group 765"/>
            <p:cNvGrpSpPr/>
            <p:nvPr/>
          </p:nvGrpSpPr>
          <p:grpSpPr>
            <a:xfrm>
              <a:off x="8878021" y="1900430"/>
              <a:ext cx="409354" cy="413453"/>
              <a:chOff x="0" y="0"/>
              <a:chExt cx="409352" cy="413452"/>
            </a:xfrm>
          </p:grpSpPr>
          <p:sp>
            <p:nvSpPr>
              <p:cNvPr id="763" name="Shape 763"/>
              <p:cNvSpPr/>
              <p:nvPr/>
            </p:nvSpPr>
            <p:spPr>
              <a:xfrm>
                <a:off x="0" y="2050"/>
                <a:ext cx="409353" cy="409353"/>
              </a:xfrm>
              <a:prstGeom prst="ellipse">
                <a:avLst/>
              </a:prstGeom>
              <a:solidFill>
                <a:srgbClr val="7F814A"/>
              </a:solidFill>
              <a:ln w="381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sx="100000" sy="100000" kx="0" ky="0" algn="b" rotWithShape="0" blurRad="101600" dist="0" dir="5400000">
                  <a:srgbClr val="000000"/>
                </a:outerShdw>
              </a:effectLst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 defTabSz="415431">
                  <a:tabLst/>
                  <a:defRPr sz="2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</a:p>
            </p:txBody>
          </p:sp>
          <p:sp>
            <p:nvSpPr>
              <p:cNvPr id="764" name="Shape 764"/>
              <p:cNvSpPr/>
              <p:nvPr/>
            </p:nvSpPr>
            <p:spPr>
              <a:xfrm>
                <a:off x="69949" y="-1"/>
                <a:ext cx="269454" cy="4134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>
                <a:lvl1pPr defTabSz="415431">
                  <a:tabLst/>
                  <a:defRPr sz="24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  <p:sp>
          <p:nvSpPr>
            <p:cNvPr id="766" name="Shape 766"/>
            <p:cNvSpPr/>
            <p:nvPr/>
          </p:nvSpPr>
          <p:spPr>
            <a:xfrm>
              <a:off x="7680308" y="2845110"/>
              <a:ext cx="611984" cy="2"/>
            </a:xfrm>
            <a:prstGeom prst="line">
              <a:avLst/>
            </a:prstGeom>
            <a:noFill/>
            <a:ln w="38100" cap="flat">
              <a:solidFill>
                <a:srgbClr val="38A507"/>
              </a:solidFill>
              <a:prstDash val="solid"/>
              <a:miter lim="400000"/>
              <a:headEnd type="triangle" w="med" len="med"/>
              <a:tailEnd type="oval" w="med" len="med"/>
            </a:ln>
            <a:effectLst>
              <a:outerShdw sx="100000" sy="100000" kx="0" ky="0" algn="b" rotWithShape="0" blurRad="101600" dist="0" dir="5400000">
                <a:srgbClr val="000000"/>
              </a:outerShdw>
            </a:effectLst>
          </p:spPr>
          <p:txBody>
            <a:bodyPr wrap="square" lIns="24383" tIns="24383" rIns="24383" bIns="24383" numCol="1" anchor="t">
              <a:noAutofit/>
            </a:bodyPr>
            <a:lstStyle/>
            <a:p>
              <a:pPr defTabSz="415431">
                <a:tabLst/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grpSp>
          <p:nvGrpSpPr>
            <p:cNvPr id="769" name="Group 769"/>
            <p:cNvGrpSpPr/>
            <p:nvPr/>
          </p:nvGrpSpPr>
          <p:grpSpPr>
            <a:xfrm>
              <a:off x="4472364" y="4188024"/>
              <a:ext cx="1073637" cy="1316950"/>
              <a:chOff x="0" y="0"/>
              <a:chExt cx="1073636" cy="1316949"/>
            </a:xfrm>
          </p:grpSpPr>
          <p:sp>
            <p:nvSpPr>
              <p:cNvPr id="767" name="Shape 767"/>
              <p:cNvSpPr/>
              <p:nvPr/>
            </p:nvSpPr>
            <p:spPr>
              <a:xfrm>
                <a:off x="99974" y="902092"/>
                <a:ext cx="549942" cy="414858"/>
              </a:xfrm>
              <a:prstGeom prst="rect">
                <a:avLst/>
              </a:prstGeom>
              <a:blipFill rotWithShape="1">
                <a:blip r:embed="rId28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25400" dist="0" dir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 defTabSz="415431">
                  <a:tabLst/>
                  <a:defRPr sz="9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r>
                  <a:t>Power </a:t>
                </a:r>
              </a:p>
              <a:p>
                <a:pPr defTabSz="415431">
                  <a:tabLst/>
                  <a:defRPr sz="9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r>
                  <a:t>Center</a:t>
                </a:r>
              </a:p>
            </p:txBody>
          </p:sp>
          <p:pic>
            <p:nvPicPr>
              <p:cNvPr id="768" name="image93.png"/>
              <p:cNvPicPr>
                <a:picLocks noChangeAspect="1"/>
              </p:cNvPicPr>
              <p:nvPr/>
            </p:nvPicPr>
            <p:blipFill>
              <a:blip r:embed="rId29">
                <a:extLst/>
              </a:blip>
              <a:srcRect l="20833" t="0" r="20832" b="0"/>
              <a:stretch>
                <a:fillRect/>
              </a:stretch>
            </p:blipFill>
            <p:spPr>
              <a:xfrm>
                <a:off x="0" y="0"/>
                <a:ext cx="1073637" cy="9635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72" name="Group 772"/>
            <p:cNvGrpSpPr/>
            <p:nvPr/>
          </p:nvGrpSpPr>
          <p:grpSpPr>
            <a:xfrm>
              <a:off x="333570" y="5289076"/>
              <a:ext cx="428997" cy="428996"/>
              <a:chOff x="0" y="0"/>
              <a:chExt cx="428995" cy="428995"/>
            </a:xfrm>
          </p:grpSpPr>
          <p:sp>
            <p:nvSpPr>
              <p:cNvPr id="770" name="Shape 770"/>
              <p:cNvSpPr/>
              <p:nvPr/>
            </p:nvSpPr>
            <p:spPr>
              <a:xfrm>
                <a:off x="0" y="0"/>
                <a:ext cx="428996" cy="428996"/>
              </a:xfrm>
              <a:prstGeom prst="ellipse">
                <a:avLst/>
              </a:prstGeom>
              <a:solidFill>
                <a:srgbClr val="7F814A"/>
              </a:solidFill>
              <a:ln w="381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sx="100000" sy="100000" kx="0" ky="0" algn="b" rotWithShape="0" blurRad="101600" dist="0" dir="5400000">
                  <a:srgbClr val="000000"/>
                </a:outerShdw>
              </a:effectLst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 defTabSz="415431">
                  <a:tabLst/>
                  <a:defRPr sz="2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</a:p>
            </p:txBody>
          </p:sp>
          <p:sp>
            <p:nvSpPr>
              <p:cNvPr id="771" name="Shape 771"/>
              <p:cNvSpPr/>
              <p:nvPr/>
            </p:nvSpPr>
            <p:spPr>
              <a:xfrm>
                <a:off x="73306" y="7771"/>
                <a:ext cx="282384" cy="4134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>
                <a:lvl1pPr defTabSz="415431">
                  <a:tabLst/>
                  <a:defRPr sz="24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pPr/>
                <a:r>
                  <a:t>9</a:t>
                </a:r>
              </a:p>
            </p:txBody>
          </p:sp>
        </p:grpSp>
      </p:grpSp>
      <p:grpSp>
        <p:nvGrpSpPr>
          <p:cNvPr id="790" name="Group 790"/>
          <p:cNvGrpSpPr/>
          <p:nvPr/>
        </p:nvGrpSpPr>
        <p:grpSpPr>
          <a:xfrm>
            <a:off x="651992" y="2053841"/>
            <a:ext cx="1119425" cy="1218945"/>
            <a:chOff x="0" y="0"/>
            <a:chExt cx="1119423" cy="1218943"/>
          </a:xfrm>
        </p:grpSpPr>
        <p:grpSp>
          <p:nvGrpSpPr>
            <p:cNvPr id="777" name="Group 777"/>
            <p:cNvGrpSpPr/>
            <p:nvPr/>
          </p:nvGrpSpPr>
          <p:grpSpPr>
            <a:xfrm>
              <a:off x="0" y="0"/>
              <a:ext cx="858356" cy="957875"/>
              <a:chOff x="0" y="0"/>
              <a:chExt cx="858355" cy="957874"/>
            </a:xfrm>
          </p:grpSpPr>
          <p:pic>
            <p:nvPicPr>
              <p:cNvPr id="774" name="image19.png"/>
              <p:cNvPicPr>
                <a:picLocks noChangeAspect="1"/>
              </p:cNvPicPr>
              <p:nvPr/>
            </p:nvPicPr>
            <p:blipFill>
              <a:blip r:embed="rId21">
                <a:extLst/>
              </a:blip>
              <a:stretch>
                <a:fillRect/>
              </a:stretch>
            </p:blipFill>
            <p:spPr>
              <a:xfrm>
                <a:off x="-1" y="-1"/>
                <a:ext cx="858357" cy="9578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75" name="image62.tif"/>
              <p:cNvPicPr>
                <a:picLocks noChangeAspect="1"/>
              </p:cNvPicPr>
              <p:nvPr/>
            </p:nvPicPr>
            <p:blipFill>
              <a:blip r:embed="rId16">
                <a:extLst/>
              </a:blip>
              <a:stretch>
                <a:fillRect/>
              </a:stretch>
            </p:blipFill>
            <p:spPr>
              <a:xfrm>
                <a:off x="53305" y="119035"/>
                <a:ext cx="387156" cy="3552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76" name="image63.tif"/>
              <p:cNvPicPr>
                <a:picLocks noChangeAspect="1"/>
              </p:cNvPicPr>
              <p:nvPr/>
            </p:nvPicPr>
            <p:blipFill>
              <a:blip r:embed="rId25">
                <a:extLst/>
              </a:blip>
              <a:stretch>
                <a:fillRect/>
              </a:stretch>
            </p:blipFill>
            <p:spPr>
              <a:xfrm>
                <a:off x="235624" y="247404"/>
                <a:ext cx="387155" cy="3552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81" name="Group 781"/>
            <p:cNvGrpSpPr/>
            <p:nvPr/>
          </p:nvGrpSpPr>
          <p:grpSpPr>
            <a:xfrm>
              <a:off x="87022" y="87022"/>
              <a:ext cx="858357" cy="957876"/>
              <a:chOff x="0" y="0"/>
              <a:chExt cx="858355" cy="957874"/>
            </a:xfrm>
          </p:grpSpPr>
          <p:pic>
            <p:nvPicPr>
              <p:cNvPr id="778" name="image19.png"/>
              <p:cNvPicPr>
                <a:picLocks noChangeAspect="1"/>
              </p:cNvPicPr>
              <p:nvPr/>
            </p:nvPicPr>
            <p:blipFill>
              <a:blip r:embed="rId21">
                <a:extLst/>
              </a:blip>
              <a:stretch>
                <a:fillRect/>
              </a:stretch>
            </p:blipFill>
            <p:spPr>
              <a:xfrm>
                <a:off x="-1" y="-1"/>
                <a:ext cx="858357" cy="9578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79" name="image62.tif"/>
              <p:cNvPicPr>
                <a:picLocks noChangeAspect="1"/>
              </p:cNvPicPr>
              <p:nvPr/>
            </p:nvPicPr>
            <p:blipFill>
              <a:blip r:embed="rId16">
                <a:extLst/>
              </a:blip>
              <a:stretch>
                <a:fillRect/>
              </a:stretch>
            </p:blipFill>
            <p:spPr>
              <a:xfrm>
                <a:off x="53305" y="119035"/>
                <a:ext cx="387156" cy="3552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80" name="image63.tif"/>
              <p:cNvPicPr>
                <a:picLocks noChangeAspect="1"/>
              </p:cNvPicPr>
              <p:nvPr/>
            </p:nvPicPr>
            <p:blipFill>
              <a:blip r:embed="rId25">
                <a:extLst/>
              </a:blip>
              <a:stretch>
                <a:fillRect/>
              </a:stretch>
            </p:blipFill>
            <p:spPr>
              <a:xfrm>
                <a:off x="235624" y="247404"/>
                <a:ext cx="387155" cy="3552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85" name="Group 785"/>
            <p:cNvGrpSpPr/>
            <p:nvPr/>
          </p:nvGrpSpPr>
          <p:grpSpPr>
            <a:xfrm>
              <a:off x="174045" y="174045"/>
              <a:ext cx="858357" cy="957876"/>
              <a:chOff x="0" y="0"/>
              <a:chExt cx="858355" cy="957874"/>
            </a:xfrm>
          </p:grpSpPr>
          <p:pic>
            <p:nvPicPr>
              <p:cNvPr id="782" name="image19.png"/>
              <p:cNvPicPr>
                <a:picLocks noChangeAspect="1"/>
              </p:cNvPicPr>
              <p:nvPr/>
            </p:nvPicPr>
            <p:blipFill>
              <a:blip r:embed="rId21">
                <a:extLst/>
              </a:blip>
              <a:stretch>
                <a:fillRect/>
              </a:stretch>
            </p:blipFill>
            <p:spPr>
              <a:xfrm>
                <a:off x="-1" y="-1"/>
                <a:ext cx="858357" cy="9578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83" name="image62.tif"/>
              <p:cNvPicPr>
                <a:picLocks noChangeAspect="1"/>
              </p:cNvPicPr>
              <p:nvPr/>
            </p:nvPicPr>
            <p:blipFill>
              <a:blip r:embed="rId16">
                <a:extLst/>
              </a:blip>
              <a:stretch>
                <a:fillRect/>
              </a:stretch>
            </p:blipFill>
            <p:spPr>
              <a:xfrm>
                <a:off x="53305" y="119035"/>
                <a:ext cx="387156" cy="3552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84" name="image63.tif"/>
              <p:cNvPicPr>
                <a:picLocks noChangeAspect="1"/>
              </p:cNvPicPr>
              <p:nvPr/>
            </p:nvPicPr>
            <p:blipFill>
              <a:blip r:embed="rId25">
                <a:extLst/>
              </a:blip>
              <a:stretch>
                <a:fillRect/>
              </a:stretch>
            </p:blipFill>
            <p:spPr>
              <a:xfrm>
                <a:off x="235624" y="247404"/>
                <a:ext cx="387155" cy="3552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89" name="Group 789"/>
            <p:cNvGrpSpPr/>
            <p:nvPr/>
          </p:nvGrpSpPr>
          <p:grpSpPr>
            <a:xfrm>
              <a:off x="261068" y="261068"/>
              <a:ext cx="858356" cy="957876"/>
              <a:chOff x="0" y="0"/>
              <a:chExt cx="858355" cy="957874"/>
            </a:xfrm>
          </p:grpSpPr>
          <p:pic>
            <p:nvPicPr>
              <p:cNvPr id="786" name="image19.png"/>
              <p:cNvPicPr>
                <a:picLocks noChangeAspect="1"/>
              </p:cNvPicPr>
              <p:nvPr/>
            </p:nvPicPr>
            <p:blipFill>
              <a:blip r:embed="rId21">
                <a:extLst/>
              </a:blip>
              <a:stretch>
                <a:fillRect/>
              </a:stretch>
            </p:blipFill>
            <p:spPr>
              <a:xfrm>
                <a:off x="-1" y="-1"/>
                <a:ext cx="858357" cy="9578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87" name="image62.tif"/>
              <p:cNvPicPr>
                <a:picLocks noChangeAspect="1"/>
              </p:cNvPicPr>
              <p:nvPr/>
            </p:nvPicPr>
            <p:blipFill>
              <a:blip r:embed="rId16">
                <a:extLst/>
              </a:blip>
              <a:stretch>
                <a:fillRect/>
              </a:stretch>
            </p:blipFill>
            <p:spPr>
              <a:xfrm>
                <a:off x="53305" y="119035"/>
                <a:ext cx="387156" cy="3552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88" name="image63.tif"/>
              <p:cNvPicPr>
                <a:picLocks noChangeAspect="1"/>
              </p:cNvPicPr>
              <p:nvPr/>
            </p:nvPicPr>
            <p:blipFill>
              <a:blip r:embed="rId25">
                <a:extLst/>
              </a:blip>
              <a:stretch>
                <a:fillRect/>
              </a:stretch>
            </p:blipFill>
            <p:spPr>
              <a:xfrm>
                <a:off x="235624" y="247404"/>
                <a:ext cx="387155" cy="3552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798" name="Group 798"/>
          <p:cNvGrpSpPr/>
          <p:nvPr/>
        </p:nvGrpSpPr>
        <p:grpSpPr>
          <a:xfrm>
            <a:off x="343873" y="5047920"/>
            <a:ext cx="1024463" cy="902360"/>
            <a:chOff x="0" y="0"/>
            <a:chExt cx="1024461" cy="902359"/>
          </a:xfrm>
        </p:grpSpPr>
        <p:pic>
          <p:nvPicPr>
            <p:cNvPr id="791" name="image12.png"/>
            <p:cNvPicPr>
              <a:picLocks noChangeAspect="1"/>
            </p:cNvPicPr>
            <p:nvPr/>
          </p:nvPicPr>
          <p:blipFill>
            <a:blip r:embed="rId31">
              <a:extLst/>
            </a:blip>
            <a:stretch>
              <a:fillRect/>
            </a:stretch>
          </p:blipFill>
          <p:spPr>
            <a:xfrm>
              <a:off x="491357" y="483119"/>
              <a:ext cx="419241" cy="4192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797" name="Group 797"/>
            <p:cNvGrpSpPr/>
            <p:nvPr/>
          </p:nvGrpSpPr>
          <p:grpSpPr>
            <a:xfrm>
              <a:off x="0" y="-1"/>
              <a:ext cx="1024462" cy="796749"/>
              <a:chOff x="0" y="0"/>
              <a:chExt cx="1024461" cy="796747"/>
            </a:xfrm>
          </p:grpSpPr>
          <p:grpSp>
            <p:nvGrpSpPr>
              <p:cNvPr id="794" name="Group 794"/>
              <p:cNvGrpSpPr/>
              <p:nvPr/>
            </p:nvGrpSpPr>
            <p:grpSpPr>
              <a:xfrm>
                <a:off x="21098" y="0"/>
                <a:ext cx="1003364" cy="713984"/>
                <a:chOff x="0" y="0"/>
                <a:chExt cx="1003362" cy="713983"/>
              </a:xfrm>
            </p:grpSpPr>
            <p:pic>
              <p:nvPicPr>
                <p:cNvPr id="792" name="image17.png"/>
                <p:cNvPicPr>
                  <a:picLocks noChangeAspect="1"/>
                </p:cNvPicPr>
                <p:nvPr/>
              </p:nvPicPr>
              <p:blipFill>
                <a:blip r:embed="rId32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1003363" cy="71398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793" name="image18.png"/>
                <p:cNvPicPr>
                  <a:picLocks noChangeAspect="1"/>
                </p:cNvPicPr>
                <p:nvPr/>
              </p:nvPicPr>
              <p:blipFill>
                <a:blip r:embed="rId33">
                  <a:extLst/>
                </a:blip>
                <a:stretch>
                  <a:fillRect/>
                </a:stretch>
              </p:blipFill>
              <p:spPr>
                <a:xfrm>
                  <a:off x="5474" y="181616"/>
                  <a:ext cx="443064" cy="41113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795" name="image39.tif"/>
              <p:cNvPicPr>
                <a:picLocks noChangeAspect="1"/>
              </p:cNvPicPr>
              <p:nvPr/>
            </p:nvPicPr>
            <p:blipFill>
              <a:blip r:embed="rId34">
                <a:extLst/>
              </a:blip>
              <a:srcRect l="3125" t="3320" r="1909" b="2942"/>
              <a:stretch>
                <a:fillRect/>
              </a:stretch>
            </p:blipFill>
            <p:spPr>
              <a:xfrm>
                <a:off x="-1" y="673716"/>
                <a:ext cx="124644" cy="1230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0" h="21600" fill="norm" stroke="1" extrusionOk="0">
                    <a:moveTo>
                      <a:pt x="12099" y="0"/>
                    </a:moveTo>
                    <a:cubicBezTo>
                      <a:pt x="10716" y="638"/>
                      <a:pt x="9112" y="1770"/>
                      <a:pt x="5981" y="4041"/>
                    </a:cubicBezTo>
                    <a:lnTo>
                      <a:pt x="0" y="8431"/>
                    </a:lnTo>
                    <a:cubicBezTo>
                      <a:pt x="148" y="8774"/>
                      <a:pt x="208" y="9177"/>
                      <a:pt x="412" y="9406"/>
                    </a:cubicBezTo>
                    <a:cubicBezTo>
                      <a:pt x="1488" y="10611"/>
                      <a:pt x="1488" y="10729"/>
                      <a:pt x="412" y="11148"/>
                    </a:cubicBezTo>
                    <a:cubicBezTo>
                      <a:pt x="226" y="11220"/>
                      <a:pt x="195" y="11571"/>
                      <a:pt x="69" y="11775"/>
                    </a:cubicBezTo>
                    <a:cubicBezTo>
                      <a:pt x="173" y="11947"/>
                      <a:pt x="282" y="12084"/>
                      <a:pt x="412" y="12194"/>
                    </a:cubicBezTo>
                    <a:cubicBezTo>
                      <a:pt x="1384" y="13011"/>
                      <a:pt x="1384" y="13266"/>
                      <a:pt x="412" y="14354"/>
                    </a:cubicBezTo>
                    <a:cubicBezTo>
                      <a:pt x="307" y="14472"/>
                      <a:pt x="231" y="14737"/>
                      <a:pt x="137" y="14911"/>
                    </a:cubicBezTo>
                    <a:lnTo>
                      <a:pt x="4468" y="18255"/>
                    </a:lnTo>
                    <a:lnTo>
                      <a:pt x="8799" y="21600"/>
                    </a:lnTo>
                    <a:cubicBezTo>
                      <a:pt x="10225" y="20974"/>
                      <a:pt x="11923" y="19773"/>
                      <a:pt x="15193" y="17419"/>
                    </a:cubicBezTo>
                    <a:lnTo>
                      <a:pt x="21380" y="12960"/>
                    </a:lnTo>
                    <a:cubicBezTo>
                      <a:pt x="21307" y="12780"/>
                      <a:pt x="21256" y="12416"/>
                      <a:pt x="21174" y="12333"/>
                    </a:cubicBezTo>
                    <a:cubicBezTo>
                      <a:pt x="20511" y="11661"/>
                      <a:pt x="20511" y="11332"/>
                      <a:pt x="21174" y="10661"/>
                    </a:cubicBezTo>
                    <a:cubicBezTo>
                      <a:pt x="21357" y="10476"/>
                      <a:pt x="21454" y="9759"/>
                      <a:pt x="21586" y="9128"/>
                    </a:cubicBezTo>
                    <a:cubicBezTo>
                      <a:pt x="21573" y="9120"/>
                      <a:pt x="21600" y="8835"/>
                      <a:pt x="21586" y="8849"/>
                    </a:cubicBezTo>
                    <a:cubicBezTo>
                      <a:pt x="20685" y="9763"/>
                      <a:pt x="18616" y="7938"/>
                      <a:pt x="18974" y="6550"/>
                    </a:cubicBezTo>
                    <a:cubicBezTo>
                      <a:pt x="19240" y="5521"/>
                      <a:pt x="18349" y="4366"/>
                      <a:pt x="15468" y="2160"/>
                    </a:cubicBezTo>
                    <a:cubicBezTo>
                      <a:pt x="13974" y="1017"/>
                      <a:pt x="13033" y="429"/>
                      <a:pt x="12099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96" name="image19.png"/>
              <p:cNvPicPr>
                <a:picLocks noChangeAspect="1"/>
              </p:cNvPicPr>
              <p:nvPr/>
            </p:nvPicPr>
            <p:blipFill>
              <a:blip r:embed="rId21">
                <a:extLst/>
              </a:blip>
              <a:stretch>
                <a:fillRect/>
              </a:stretch>
            </p:blipFill>
            <p:spPr>
              <a:xfrm>
                <a:off x="9839" y="546009"/>
                <a:ext cx="105010" cy="11718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802" name="Group 802"/>
          <p:cNvGrpSpPr/>
          <p:nvPr/>
        </p:nvGrpSpPr>
        <p:grpSpPr>
          <a:xfrm>
            <a:off x="1754496" y="5608566"/>
            <a:ext cx="837344" cy="896442"/>
            <a:chOff x="0" y="0"/>
            <a:chExt cx="837343" cy="896441"/>
          </a:xfrm>
        </p:grpSpPr>
        <p:pic>
          <p:nvPicPr>
            <p:cNvPr id="799" name="image39.tif"/>
            <p:cNvPicPr>
              <a:picLocks noChangeAspect="1"/>
            </p:cNvPicPr>
            <p:nvPr/>
          </p:nvPicPr>
          <p:blipFill>
            <a:blip r:embed="rId34">
              <a:extLst/>
            </a:blip>
            <a:srcRect l="3125" t="3320" r="1843" b="2870"/>
            <a:stretch>
              <a:fillRect/>
            </a:stretch>
          </p:blipFill>
          <p:spPr>
            <a:xfrm>
              <a:off x="-1" y="561478"/>
              <a:ext cx="339329" cy="334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076" y="0"/>
                  </a:moveTo>
                  <a:cubicBezTo>
                    <a:pt x="10693" y="638"/>
                    <a:pt x="9067" y="1800"/>
                    <a:pt x="5937" y="4069"/>
                  </a:cubicBezTo>
                  <a:lnTo>
                    <a:pt x="0" y="8394"/>
                  </a:lnTo>
                  <a:cubicBezTo>
                    <a:pt x="148" y="8737"/>
                    <a:pt x="250" y="9189"/>
                    <a:pt x="455" y="9418"/>
                  </a:cubicBezTo>
                  <a:cubicBezTo>
                    <a:pt x="1530" y="10623"/>
                    <a:pt x="1530" y="10766"/>
                    <a:pt x="455" y="11184"/>
                  </a:cubicBezTo>
                  <a:cubicBezTo>
                    <a:pt x="269" y="11257"/>
                    <a:pt x="151" y="11543"/>
                    <a:pt x="25" y="11747"/>
                  </a:cubicBezTo>
                  <a:cubicBezTo>
                    <a:pt x="129" y="11918"/>
                    <a:pt x="249" y="12098"/>
                    <a:pt x="379" y="12208"/>
                  </a:cubicBezTo>
                  <a:cubicBezTo>
                    <a:pt x="1351" y="13023"/>
                    <a:pt x="1351" y="13245"/>
                    <a:pt x="379" y="14332"/>
                  </a:cubicBezTo>
                  <a:cubicBezTo>
                    <a:pt x="274" y="14450"/>
                    <a:pt x="194" y="14721"/>
                    <a:pt x="101" y="14895"/>
                  </a:cubicBezTo>
                  <a:lnTo>
                    <a:pt x="4446" y="18222"/>
                  </a:lnTo>
                  <a:lnTo>
                    <a:pt x="8792" y="21600"/>
                  </a:lnTo>
                  <a:cubicBezTo>
                    <a:pt x="10217" y="20974"/>
                    <a:pt x="11941" y="19755"/>
                    <a:pt x="15208" y="17403"/>
                  </a:cubicBezTo>
                  <a:lnTo>
                    <a:pt x="21373" y="12975"/>
                  </a:lnTo>
                  <a:cubicBezTo>
                    <a:pt x="21300" y="12795"/>
                    <a:pt x="21252" y="12393"/>
                    <a:pt x="21171" y="12310"/>
                  </a:cubicBezTo>
                  <a:cubicBezTo>
                    <a:pt x="20508" y="11638"/>
                    <a:pt x="20508" y="11293"/>
                    <a:pt x="21171" y="10621"/>
                  </a:cubicBezTo>
                  <a:cubicBezTo>
                    <a:pt x="21353" y="10437"/>
                    <a:pt x="21468" y="9742"/>
                    <a:pt x="21600" y="9111"/>
                  </a:cubicBezTo>
                  <a:cubicBezTo>
                    <a:pt x="21587" y="9102"/>
                    <a:pt x="21588" y="8790"/>
                    <a:pt x="21575" y="8804"/>
                  </a:cubicBezTo>
                  <a:cubicBezTo>
                    <a:pt x="20674" y="9717"/>
                    <a:pt x="18589" y="7913"/>
                    <a:pt x="18947" y="6526"/>
                  </a:cubicBezTo>
                  <a:cubicBezTo>
                    <a:pt x="19212" y="5498"/>
                    <a:pt x="18317" y="4379"/>
                    <a:pt x="15436" y="2175"/>
                  </a:cubicBezTo>
                  <a:cubicBezTo>
                    <a:pt x="13942" y="1033"/>
                    <a:pt x="13009" y="429"/>
                    <a:pt x="12076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800" name="image23.png"/>
            <p:cNvPicPr>
              <a:picLocks noChangeAspect="1"/>
            </p:cNvPicPr>
            <p:nvPr/>
          </p:nvPicPr>
          <p:blipFill>
            <a:blip r:embed="rId35">
              <a:extLst/>
            </a:blip>
            <a:stretch>
              <a:fillRect/>
            </a:stretch>
          </p:blipFill>
          <p:spPr>
            <a:xfrm>
              <a:off x="419378" y="0"/>
              <a:ext cx="417965" cy="8396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1" name="image19.png"/>
            <p:cNvPicPr>
              <a:picLocks noChangeAspect="1"/>
            </p:cNvPicPr>
            <p:nvPr/>
          </p:nvPicPr>
          <p:blipFill>
            <a:blip r:embed="rId21">
              <a:extLst/>
            </a:blip>
            <a:stretch>
              <a:fillRect/>
            </a:stretch>
          </p:blipFill>
          <p:spPr>
            <a:xfrm>
              <a:off x="26769" y="104789"/>
              <a:ext cx="285676" cy="3187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806" name="Group 806"/>
          <p:cNvGrpSpPr/>
          <p:nvPr/>
        </p:nvGrpSpPr>
        <p:grpSpPr>
          <a:xfrm>
            <a:off x="1411449" y="7760697"/>
            <a:ext cx="939309" cy="714379"/>
            <a:chOff x="0" y="0"/>
            <a:chExt cx="939308" cy="714377"/>
          </a:xfrm>
        </p:grpSpPr>
        <p:pic>
          <p:nvPicPr>
            <p:cNvPr id="803" name="image22.png"/>
            <p:cNvPicPr>
              <a:picLocks noChangeAspect="1"/>
            </p:cNvPicPr>
            <p:nvPr/>
          </p:nvPicPr>
          <p:blipFill>
            <a:blip r:embed="rId36">
              <a:extLst/>
            </a:blip>
            <a:stretch>
              <a:fillRect/>
            </a:stretch>
          </p:blipFill>
          <p:spPr>
            <a:xfrm>
              <a:off x="-1" y="0"/>
              <a:ext cx="714380" cy="714378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5400" dist="25400" dir="3600000">
                <a:srgbClr val="A6AAA9">
                  <a:alpha val="70000"/>
                </a:srgbClr>
              </a:outerShdw>
            </a:effectLst>
          </p:spPr>
        </p:pic>
        <p:pic>
          <p:nvPicPr>
            <p:cNvPr id="804" name="image39.tif"/>
            <p:cNvPicPr>
              <a:picLocks noChangeAspect="1"/>
            </p:cNvPicPr>
            <p:nvPr/>
          </p:nvPicPr>
          <p:blipFill>
            <a:blip r:embed="rId34">
              <a:extLst/>
            </a:blip>
            <a:srcRect l="3125" t="3319" r="1819" b="2932"/>
            <a:stretch>
              <a:fillRect/>
            </a:stretch>
          </p:blipFill>
          <p:spPr>
            <a:xfrm>
              <a:off x="679752" y="436974"/>
              <a:ext cx="259557" cy="255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088" y="0"/>
                  </a:moveTo>
                  <a:cubicBezTo>
                    <a:pt x="10705" y="639"/>
                    <a:pt x="9074" y="1781"/>
                    <a:pt x="5945" y="4052"/>
                  </a:cubicBezTo>
                  <a:lnTo>
                    <a:pt x="0" y="8406"/>
                  </a:lnTo>
                  <a:cubicBezTo>
                    <a:pt x="148" y="8749"/>
                    <a:pt x="225" y="9181"/>
                    <a:pt x="429" y="9410"/>
                  </a:cubicBezTo>
                  <a:cubicBezTo>
                    <a:pt x="1505" y="10615"/>
                    <a:pt x="1505" y="10767"/>
                    <a:pt x="429" y="11185"/>
                  </a:cubicBezTo>
                  <a:cubicBezTo>
                    <a:pt x="244" y="11257"/>
                    <a:pt x="159" y="11550"/>
                    <a:pt x="33" y="11754"/>
                  </a:cubicBezTo>
                  <a:cubicBezTo>
                    <a:pt x="137" y="11925"/>
                    <a:pt x="266" y="12113"/>
                    <a:pt x="396" y="12223"/>
                  </a:cubicBezTo>
                  <a:cubicBezTo>
                    <a:pt x="1367" y="13039"/>
                    <a:pt x="1367" y="13245"/>
                    <a:pt x="396" y="14333"/>
                  </a:cubicBezTo>
                  <a:cubicBezTo>
                    <a:pt x="291" y="14451"/>
                    <a:pt x="225" y="14762"/>
                    <a:pt x="132" y="14936"/>
                  </a:cubicBezTo>
                  <a:lnTo>
                    <a:pt x="4426" y="18251"/>
                  </a:lnTo>
                  <a:lnTo>
                    <a:pt x="8818" y="21600"/>
                  </a:lnTo>
                  <a:cubicBezTo>
                    <a:pt x="10243" y="20974"/>
                    <a:pt x="11926" y="19768"/>
                    <a:pt x="15193" y="17414"/>
                  </a:cubicBezTo>
                  <a:lnTo>
                    <a:pt x="21369" y="12993"/>
                  </a:lnTo>
                  <a:cubicBezTo>
                    <a:pt x="21295" y="12814"/>
                    <a:pt x="21252" y="12406"/>
                    <a:pt x="21171" y="12324"/>
                  </a:cubicBezTo>
                  <a:cubicBezTo>
                    <a:pt x="20508" y="11652"/>
                    <a:pt x="20508" y="11288"/>
                    <a:pt x="21171" y="10616"/>
                  </a:cubicBezTo>
                  <a:cubicBezTo>
                    <a:pt x="21353" y="10431"/>
                    <a:pt x="21468" y="9741"/>
                    <a:pt x="21600" y="9109"/>
                  </a:cubicBezTo>
                  <a:cubicBezTo>
                    <a:pt x="21587" y="9101"/>
                    <a:pt x="21581" y="8827"/>
                    <a:pt x="21567" y="8841"/>
                  </a:cubicBezTo>
                  <a:cubicBezTo>
                    <a:pt x="20666" y="9754"/>
                    <a:pt x="18567" y="7918"/>
                    <a:pt x="18925" y="6530"/>
                  </a:cubicBezTo>
                  <a:cubicBezTo>
                    <a:pt x="19191" y="5502"/>
                    <a:pt x="18337" y="4382"/>
                    <a:pt x="15457" y="2177"/>
                  </a:cubicBezTo>
                  <a:cubicBezTo>
                    <a:pt x="13963" y="1034"/>
                    <a:pt x="13021" y="429"/>
                    <a:pt x="12088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805" name="image19.png"/>
            <p:cNvPicPr>
              <a:picLocks noChangeAspect="1"/>
            </p:cNvPicPr>
            <p:nvPr/>
          </p:nvPicPr>
          <p:blipFill>
            <a:blip r:embed="rId21">
              <a:extLst/>
            </a:blip>
            <a:stretch>
              <a:fillRect/>
            </a:stretch>
          </p:blipFill>
          <p:spPr>
            <a:xfrm>
              <a:off x="648037" y="91153"/>
              <a:ext cx="218464" cy="2437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810" name="Group 810"/>
          <p:cNvGrpSpPr/>
          <p:nvPr/>
        </p:nvGrpSpPr>
        <p:grpSpPr>
          <a:xfrm>
            <a:off x="518739" y="6712315"/>
            <a:ext cx="674731" cy="896251"/>
            <a:chOff x="0" y="0"/>
            <a:chExt cx="674730" cy="896249"/>
          </a:xfrm>
        </p:grpSpPr>
        <p:pic>
          <p:nvPicPr>
            <p:cNvPr id="807" name="image24.png"/>
            <p:cNvPicPr>
              <a:picLocks noChangeAspect="1"/>
            </p:cNvPicPr>
            <p:nvPr/>
          </p:nvPicPr>
          <p:blipFill>
            <a:blip r:embed="rId37">
              <a:extLst/>
            </a:blip>
            <a:stretch>
              <a:fillRect/>
            </a:stretch>
          </p:blipFill>
          <p:spPr>
            <a:xfrm>
              <a:off x="0" y="-1"/>
              <a:ext cx="674731" cy="7360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8" name="image39.tif"/>
            <p:cNvPicPr>
              <a:picLocks noChangeAspect="1"/>
            </p:cNvPicPr>
            <p:nvPr/>
          </p:nvPicPr>
          <p:blipFill>
            <a:blip r:embed="rId34">
              <a:extLst/>
            </a:blip>
            <a:srcRect l="3125" t="3320" r="1822" b="2950"/>
            <a:stretch>
              <a:fillRect/>
            </a:stretch>
          </p:blipFill>
          <p:spPr>
            <a:xfrm>
              <a:off x="242533" y="727577"/>
              <a:ext cx="171055" cy="168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078" y="0"/>
                  </a:moveTo>
                  <a:cubicBezTo>
                    <a:pt x="10696" y="638"/>
                    <a:pt x="9093" y="1795"/>
                    <a:pt x="5964" y="4066"/>
                  </a:cubicBezTo>
                  <a:lnTo>
                    <a:pt x="0" y="8386"/>
                  </a:lnTo>
                  <a:cubicBezTo>
                    <a:pt x="148" y="8729"/>
                    <a:pt x="246" y="9224"/>
                    <a:pt x="451" y="9453"/>
                  </a:cubicBezTo>
                  <a:cubicBezTo>
                    <a:pt x="1526" y="10659"/>
                    <a:pt x="1526" y="10763"/>
                    <a:pt x="451" y="11181"/>
                  </a:cubicBezTo>
                  <a:cubicBezTo>
                    <a:pt x="265" y="11254"/>
                    <a:pt x="176" y="11536"/>
                    <a:pt x="50" y="11740"/>
                  </a:cubicBezTo>
                  <a:cubicBezTo>
                    <a:pt x="154" y="11911"/>
                    <a:pt x="221" y="12088"/>
                    <a:pt x="351" y="12198"/>
                  </a:cubicBezTo>
                  <a:cubicBezTo>
                    <a:pt x="1322" y="13014"/>
                    <a:pt x="1322" y="13245"/>
                    <a:pt x="351" y="14332"/>
                  </a:cubicBezTo>
                  <a:cubicBezTo>
                    <a:pt x="246" y="14450"/>
                    <a:pt x="193" y="14717"/>
                    <a:pt x="100" y="14891"/>
                  </a:cubicBezTo>
                  <a:lnTo>
                    <a:pt x="4460" y="18246"/>
                  </a:lnTo>
                  <a:lnTo>
                    <a:pt x="8820" y="21600"/>
                  </a:lnTo>
                  <a:cubicBezTo>
                    <a:pt x="10246" y="20974"/>
                    <a:pt x="11918" y="19787"/>
                    <a:pt x="15185" y="17432"/>
                  </a:cubicBezTo>
                  <a:lnTo>
                    <a:pt x="21349" y="13011"/>
                  </a:lnTo>
                  <a:cubicBezTo>
                    <a:pt x="21276" y="12831"/>
                    <a:pt x="21231" y="12433"/>
                    <a:pt x="21149" y="12350"/>
                  </a:cubicBezTo>
                  <a:cubicBezTo>
                    <a:pt x="20486" y="11678"/>
                    <a:pt x="20486" y="11294"/>
                    <a:pt x="21149" y="10622"/>
                  </a:cubicBezTo>
                  <a:cubicBezTo>
                    <a:pt x="21332" y="10438"/>
                    <a:pt x="21468" y="9729"/>
                    <a:pt x="21600" y="9097"/>
                  </a:cubicBezTo>
                  <a:cubicBezTo>
                    <a:pt x="21587" y="9088"/>
                    <a:pt x="21563" y="8778"/>
                    <a:pt x="21550" y="8792"/>
                  </a:cubicBezTo>
                  <a:cubicBezTo>
                    <a:pt x="20649" y="9706"/>
                    <a:pt x="18586" y="7893"/>
                    <a:pt x="18944" y="6505"/>
                  </a:cubicBezTo>
                  <a:cubicBezTo>
                    <a:pt x="19209" y="5477"/>
                    <a:pt x="18316" y="4391"/>
                    <a:pt x="15436" y="2185"/>
                  </a:cubicBezTo>
                  <a:cubicBezTo>
                    <a:pt x="13943" y="1042"/>
                    <a:pt x="13011" y="429"/>
                    <a:pt x="12078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809" name="image19.png"/>
            <p:cNvPicPr>
              <a:picLocks noChangeAspect="1"/>
            </p:cNvPicPr>
            <p:nvPr/>
          </p:nvPicPr>
          <p:blipFill>
            <a:blip r:embed="rId21">
              <a:extLst/>
            </a:blip>
            <a:stretch>
              <a:fillRect/>
            </a:stretch>
          </p:blipFill>
          <p:spPr>
            <a:xfrm>
              <a:off x="445701" y="684752"/>
              <a:ext cx="143977" cy="1606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814" name="Group 814"/>
          <p:cNvGrpSpPr/>
          <p:nvPr/>
        </p:nvGrpSpPr>
        <p:grpSpPr>
          <a:xfrm rot="180309">
            <a:off x="1047130" y="3925926"/>
            <a:ext cx="677276" cy="570047"/>
            <a:chOff x="0" y="0"/>
            <a:chExt cx="677274" cy="570045"/>
          </a:xfrm>
        </p:grpSpPr>
        <p:sp>
          <p:nvSpPr>
            <p:cNvPr id="811" name="Shape 811"/>
            <p:cNvSpPr/>
            <p:nvPr/>
          </p:nvSpPr>
          <p:spPr>
            <a:xfrm>
              <a:off x="338636" y="0"/>
              <a:ext cx="2" cy="493027"/>
            </a:xfrm>
            <a:prstGeom prst="line">
              <a:avLst/>
            </a:prstGeom>
            <a:noFill/>
            <a:ln w="38100" cap="flat">
              <a:solidFill>
                <a:srgbClr val="FF2600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sx="100000" sy="100000" kx="0" ky="0" algn="b" rotWithShape="0" blurRad="101600" dist="0" dir="5400000">
                <a:srgbClr val="000000"/>
              </a:outerShdw>
            </a:effectLst>
          </p:spPr>
          <p:txBody>
            <a:bodyPr wrap="square" lIns="24383" tIns="24383" rIns="24383" bIns="24383" numCol="1" anchor="t">
              <a:noAutofit/>
            </a:bodyPr>
            <a:lstStyle/>
            <a:p>
              <a:pPr defTabSz="415431">
                <a:tabLst/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812" name="Shape 812"/>
            <p:cNvSpPr/>
            <p:nvPr/>
          </p:nvSpPr>
          <p:spPr>
            <a:xfrm>
              <a:off x="-1" y="77019"/>
              <a:ext cx="2" cy="493027"/>
            </a:xfrm>
            <a:prstGeom prst="line">
              <a:avLst/>
            </a:prstGeom>
            <a:noFill/>
            <a:ln w="38100" cap="flat">
              <a:solidFill>
                <a:srgbClr val="FF2600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sx="100000" sy="100000" kx="0" ky="0" algn="b" rotWithShape="0" blurRad="101600" dist="0" dir="5400000">
                <a:srgbClr val="000000"/>
              </a:outerShdw>
            </a:effectLst>
          </p:spPr>
          <p:txBody>
            <a:bodyPr wrap="square" lIns="24383" tIns="24383" rIns="24383" bIns="24383" numCol="1" anchor="t">
              <a:noAutofit/>
            </a:bodyPr>
            <a:lstStyle/>
            <a:p>
              <a:pPr defTabSz="415431">
                <a:tabLst/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813" name="Shape 813"/>
            <p:cNvSpPr/>
            <p:nvPr/>
          </p:nvSpPr>
          <p:spPr>
            <a:xfrm>
              <a:off x="677274" y="77019"/>
              <a:ext cx="1" cy="493027"/>
            </a:xfrm>
            <a:prstGeom prst="line">
              <a:avLst/>
            </a:prstGeom>
            <a:noFill/>
            <a:ln w="38100" cap="flat">
              <a:solidFill>
                <a:srgbClr val="FF2600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sx="100000" sy="100000" kx="0" ky="0" algn="b" rotWithShape="0" blurRad="101600" dist="0" dir="5400000">
                <a:srgbClr val="000000"/>
              </a:outerShdw>
            </a:effectLst>
          </p:spPr>
          <p:txBody>
            <a:bodyPr wrap="square" lIns="24383" tIns="24383" rIns="24383" bIns="24383" numCol="1" anchor="t">
              <a:noAutofit/>
            </a:bodyPr>
            <a:lstStyle/>
            <a:p>
              <a:pPr defTabSz="415431">
                <a:tabLst/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</p:grpSp>
      <p:sp>
        <p:nvSpPr>
          <p:cNvPr id="815" name="Shape 815"/>
          <p:cNvSpPr/>
          <p:nvPr/>
        </p:nvSpPr>
        <p:spPr>
          <a:xfrm>
            <a:off x="11377693" y="939515"/>
            <a:ext cx="1554074" cy="185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tabLst>
                <a:tab pos="1066800" algn="l"/>
              </a:tabLst>
              <a:defRPr sz="1300"/>
            </a:lvl1pPr>
          </a:lstStyle>
          <a:p>
            <a:pPr/>
            <a:r>
              <a:t>Transparência 7 de 7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 upright="0">
        <a:spAutoFit/>
      </a:bodyPr>
      <a:lstStyle>
        <a:defPPr marL="0" marR="0" indent="0" algn="ctr" defTabSz="304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1066800" algn="l"/>
          </a:tabLst>
          <a:defRPr b="0" baseline="0" cap="none" i="0" spc="0" strike="noStrike" sz="2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304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1066800" algn="l"/>
          </a:tabLst>
          <a:defRPr b="0" baseline="0" cap="none" i="0" spc="0" strike="noStrike" sz="2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 upright="0">
        <a:spAutoFit/>
      </a:bodyPr>
      <a:lstStyle>
        <a:defPPr marL="0" marR="0" indent="0" algn="ctr" defTabSz="304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1066800" algn="l"/>
          </a:tabLst>
          <a:defRPr b="0" baseline="0" cap="none" i="0" spc="0" strike="noStrike" sz="2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304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1066800" algn="l"/>
          </a:tabLst>
          <a:defRPr b="0" baseline="0" cap="none" i="0" spc="0" strike="noStrike" sz="2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